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4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A80F54C-8EB5-4DF6-8440-2FC7771D01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3EA54772-F223-4F54-ABB2-9B8BD0E52D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3549F808-50CE-4350-A54F-6384AEA0E4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AFA93-AF17-4B8B-BAAC-0CCB93572603}" type="datetimeFigureOut">
              <a:rPr lang="el-GR" smtClean="0"/>
              <a:t>6/2/2026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D42AC057-4D6F-444E-AC62-11D4F93D1E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4B098B9D-E71A-4F6E-A8CD-EF6CD5B88F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D7D4B-C7EF-4CB4-BC8A-6DB40DCC25F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452252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94D4586-681F-4633-B9B7-0F8D28DEE3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F04968B4-2918-42AB-9617-A5555201CD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1561E94F-5C57-48BA-B235-2FAFF6B4BF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AFA93-AF17-4B8B-BAAC-0CCB93572603}" type="datetimeFigureOut">
              <a:rPr lang="el-GR" smtClean="0"/>
              <a:t>6/2/2026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B7E11EB3-F750-4EEC-8178-F3CECB6231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0DE1D74A-453F-415E-A98C-499DFF683B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D7D4B-C7EF-4CB4-BC8A-6DB40DCC25F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8710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517CF9CA-D92B-4030-9594-C166DD7DF6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C3A06AF3-9A93-4CFF-9F26-96F0DCF5EF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151E7960-3BF6-426F-B99F-75234B1F68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AFA93-AF17-4B8B-BAAC-0CCB93572603}" type="datetimeFigureOut">
              <a:rPr lang="el-GR" smtClean="0"/>
              <a:t>6/2/2026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A78DF1DB-1E0D-4BB0-B0B2-CEBDAD1EEF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BFF93833-2E62-43F0-9849-AA93FBA23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D7D4B-C7EF-4CB4-BC8A-6DB40DCC25F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901117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2BCC612-88E8-45F2-9A9E-4C1DB5DB29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2448846-2B00-46E1-AA07-9773A4F77C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1B719527-C7C4-470F-9EA6-51AB86B078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AFA93-AF17-4B8B-BAAC-0CCB93572603}" type="datetimeFigureOut">
              <a:rPr lang="el-GR" smtClean="0"/>
              <a:t>6/2/2026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31ED1612-7995-459D-AC29-CF8F504C00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F4BC9412-D445-4727-926B-75AFE48A27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D7D4B-C7EF-4CB4-BC8A-6DB40DCC25F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673198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BB22D23-B5CD-4920-8DF9-633CA9C1D7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378B61AA-CBE5-4344-8E5D-DECCCDAF84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BD2AAD25-52D7-4285-8630-FD4131DC04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AFA93-AF17-4B8B-BAAC-0CCB93572603}" type="datetimeFigureOut">
              <a:rPr lang="el-GR" smtClean="0"/>
              <a:t>6/2/2026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8905BB68-5EBB-4929-8EEF-5F59D7E156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53B5DC44-E974-46EA-BA41-0FBDB1D53C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D7D4B-C7EF-4CB4-BC8A-6DB40DCC25F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23783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C2FE4F2-2AD7-45A7-9830-23C721CFB2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BCE2B1C-EE90-4D66-B131-CA44300E8D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5AC973DC-2E4A-4FC3-ACB4-884598718D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5B2AFD17-E3C0-415D-8499-2E265C4BC1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AFA93-AF17-4B8B-BAAC-0CCB93572603}" type="datetimeFigureOut">
              <a:rPr lang="el-GR" smtClean="0"/>
              <a:t>6/2/2026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5AD301F7-74E0-47E7-BE26-19EBA25294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68550979-9FFA-46B3-A35C-A3767A89CF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D7D4B-C7EF-4CB4-BC8A-6DB40DCC25F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968444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1F2C46D-2C74-4672-B050-2AC9DAB90E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96AF9B38-CFAB-4B36-925A-FB6D5F3EA4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B1107659-E655-4E1C-8D64-2A0D47C97F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BC37748A-378D-479D-B589-338E791E7F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85392A9E-75D0-44B0-9DD5-87C59487F3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0C148C71-7896-4BB9-83A6-F46E2D8FE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AFA93-AF17-4B8B-BAAC-0CCB93572603}" type="datetimeFigureOut">
              <a:rPr lang="el-GR" smtClean="0"/>
              <a:t>6/2/2026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A3A6B4D1-2E43-40F0-AAD0-681CD7157E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640956C3-7C60-4725-9E12-E61D48C1D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D7D4B-C7EF-4CB4-BC8A-6DB40DCC25F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01403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E4459C0-E31C-43AB-BDD3-28107F9D84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FFD4D591-46D4-4C2D-85CE-BCA664D0A2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AFA93-AF17-4B8B-BAAC-0CCB93572603}" type="datetimeFigureOut">
              <a:rPr lang="el-GR" smtClean="0"/>
              <a:t>6/2/2026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7BF90F67-D904-4AFC-B773-47BFC252BD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3BDAC7DC-C0E2-4A56-9B74-D083733FC3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D7D4B-C7EF-4CB4-BC8A-6DB40DCC25F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03924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54124FAB-AFC7-4CB6-BECD-9CC6640E4D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AFA93-AF17-4B8B-BAAC-0CCB93572603}" type="datetimeFigureOut">
              <a:rPr lang="el-GR" smtClean="0"/>
              <a:t>6/2/2026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7F9FA6D2-A4FB-49B4-9885-4D4D3514DE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889071C9-F47F-458B-BE12-28984DD862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D7D4B-C7EF-4CB4-BC8A-6DB40DCC25F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480099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E66AF28-87C2-463B-B207-A491995242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D302FF7-B3EC-46BD-A171-E4CEE28703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484DF52B-A26C-4205-A488-8BAC1C7174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D823DFE1-FC2E-4633-9BD0-FBF1FF81C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AFA93-AF17-4B8B-BAAC-0CCB93572603}" type="datetimeFigureOut">
              <a:rPr lang="el-GR" smtClean="0"/>
              <a:t>6/2/2026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46F653B4-58B0-483A-A460-8A0ECB91F1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8EA3E92F-FAAC-48DA-B8E3-8C1748529F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D7D4B-C7EF-4CB4-BC8A-6DB40DCC25F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641566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FF6D6B5-CE85-4891-BB40-6928C45D1E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35AA67A7-FFED-4B17-BDD2-2F37C50065F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633F84B1-415F-45B8-B90A-568F3FC911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BA9B62A7-2026-4977-BA35-B8BCB506A5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AFA93-AF17-4B8B-BAAC-0CCB93572603}" type="datetimeFigureOut">
              <a:rPr lang="el-GR" smtClean="0"/>
              <a:t>6/2/2026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33217CFE-E004-4BD6-B1A6-F6320747BC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2A96E5E7-0D57-4344-8FBF-203C8668D6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D7D4B-C7EF-4CB4-BC8A-6DB40DCC25F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36932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69094229-5533-4041-9F05-2D7B19950D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1B4F6190-C480-4723-962B-2CA17D9ED3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2F4B953F-B8A2-46FD-A07D-C7BE44075D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7AFA93-AF17-4B8B-BAAC-0CCB93572603}" type="datetimeFigureOut">
              <a:rPr lang="el-GR" smtClean="0"/>
              <a:t>6/2/2026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1D62D8CE-784E-435C-9AEA-EA5E1B5118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B79E7F80-3221-4B47-B3E0-0F76B88509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CD7D4B-C7EF-4CB4-BC8A-6DB40DCC25F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14870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1874">
              <a:srgbClr val="B9CAE8"/>
            </a:gs>
            <a:gs pos="0">
              <a:schemeClr val="accent1">
                <a:lumMod val="20000"/>
                <a:lumOff val="8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2447DEB-C9DA-421A-BC9F-73C12E0A4F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4434" y="123825"/>
            <a:ext cx="11033216" cy="885826"/>
          </a:xfrm>
        </p:spPr>
        <p:txBody>
          <a:bodyPr>
            <a:noAutofit/>
          </a:bodyPr>
          <a:lstStyle/>
          <a:p>
            <a:pPr algn="ctr"/>
            <a:r>
              <a:rPr lang="el-GR" sz="2800" b="1" i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Πρόγραμμα Εσπερίδας</a:t>
            </a:r>
            <a:br>
              <a:rPr lang="el-GR" sz="2800" b="1" i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l-GR" sz="2800" b="1" i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«Οδοντιατρική Φροντίδα Παιδιών και παιδιών </a:t>
            </a:r>
            <a:r>
              <a:rPr lang="el-GR" sz="2800" b="1" i="1" dirty="0" err="1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ΑμεΑ</a:t>
            </a:r>
            <a:r>
              <a:rPr lang="el-GR" sz="2800" b="1" i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»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9C0CCDF-0D88-44E8-8481-276AFD6617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1451" y="1166949"/>
            <a:ext cx="11506200" cy="5414826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buNone/>
            </a:pPr>
            <a:r>
              <a:rPr lang="el-GR" sz="8000" b="1" i="1" dirty="0">
                <a:solidFill>
                  <a:schemeClr val="accent1">
                    <a:lumMod val="50000"/>
                  </a:schemeClr>
                </a:solidFill>
                <a:ea typeface="Cambria" panose="02040503050406030204" pitchFamily="18" charset="0"/>
              </a:rPr>
              <a:t>17.30</a:t>
            </a:r>
            <a:r>
              <a:rPr lang="en-US" sz="8000" b="1" i="1" dirty="0">
                <a:solidFill>
                  <a:schemeClr val="accent1">
                    <a:lumMod val="50000"/>
                  </a:schemeClr>
                </a:solidFill>
                <a:ea typeface="Cambria" panose="02040503050406030204" pitchFamily="18" charset="0"/>
              </a:rPr>
              <a:t>: </a:t>
            </a:r>
            <a:r>
              <a:rPr lang="el-GR" sz="8000" b="1" i="1" dirty="0">
                <a:solidFill>
                  <a:schemeClr val="accent1">
                    <a:lumMod val="50000"/>
                  </a:schemeClr>
                </a:solidFill>
                <a:ea typeface="Cambria" panose="02040503050406030204" pitchFamily="18" charset="0"/>
              </a:rPr>
              <a:t>  Έναρξη – Χαιρετισμοί</a:t>
            </a:r>
          </a:p>
          <a:p>
            <a:pPr marL="0" indent="0" algn="just">
              <a:buNone/>
            </a:pPr>
            <a:endParaRPr lang="en-US" sz="8000" b="1" i="1" dirty="0">
              <a:solidFill>
                <a:schemeClr val="accent1">
                  <a:lumMod val="50000"/>
                </a:schemeClr>
              </a:solidFill>
              <a:ea typeface="Cambria" panose="02040503050406030204" pitchFamily="18" charset="0"/>
            </a:endParaRPr>
          </a:p>
          <a:p>
            <a:pPr marL="0" indent="0" algn="just">
              <a:buNone/>
            </a:pPr>
            <a:r>
              <a:rPr lang="el-GR" sz="8000" b="1" i="1" dirty="0">
                <a:solidFill>
                  <a:schemeClr val="accent1">
                    <a:lumMod val="75000"/>
                  </a:schemeClr>
                </a:solidFill>
                <a:ea typeface="Cambria" panose="02040503050406030204" pitchFamily="18" charset="0"/>
              </a:rPr>
              <a:t>18.00</a:t>
            </a:r>
            <a:r>
              <a:rPr lang="en-US" sz="8000" b="1" i="1" dirty="0">
                <a:solidFill>
                  <a:schemeClr val="accent1">
                    <a:lumMod val="75000"/>
                  </a:schemeClr>
                </a:solidFill>
                <a:ea typeface="Cambria" panose="02040503050406030204" pitchFamily="18" charset="0"/>
              </a:rPr>
              <a:t>: </a:t>
            </a:r>
            <a:r>
              <a:rPr lang="el-GR" sz="8000" b="1" i="1" dirty="0">
                <a:solidFill>
                  <a:schemeClr val="accent1">
                    <a:lumMod val="75000"/>
                  </a:schemeClr>
                </a:solidFill>
                <a:ea typeface="Cambria" panose="02040503050406030204" pitchFamily="18" charset="0"/>
              </a:rPr>
              <a:t>«Προγράμματα πρόληψης και αγωγής στοματικής υγείας στην Ελλάδα» </a:t>
            </a:r>
          </a:p>
          <a:p>
            <a:pPr marL="0" indent="0" algn="just">
              <a:buNone/>
            </a:pPr>
            <a:r>
              <a:rPr lang="el-GR" sz="8000" b="1" i="1" dirty="0">
                <a:solidFill>
                  <a:schemeClr val="accent1">
                    <a:lumMod val="75000"/>
                  </a:schemeClr>
                </a:solidFill>
                <a:ea typeface="Cambria" panose="02040503050406030204" pitchFamily="18" charset="0"/>
              </a:rPr>
              <a:t>              </a:t>
            </a:r>
            <a:r>
              <a:rPr lang="el-GR" sz="8000" dirty="0">
                <a:ea typeface="Cambria" panose="02040503050406030204" pitchFamily="18" charset="0"/>
              </a:rPr>
              <a:t>Βλασιάδης </a:t>
            </a:r>
            <a:r>
              <a:rPr lang="el-GR" sz="8000" dirty="0" err="1">
                <a:ea typeface="Cambria" panose="02040503050406030204" pitchFamily="18" charset="0"/>
              </a:rPr>
              <a:t>Κων</a:t>
            </a:r>
            <a:r>
              <a:rPr lang="el-GR" sz="8000" dirty="0">
                <a:ea typeface="Cambria" panose="02040503050406030204" pitchFamily="18" charset="0"/>
              </a:rPr>
              <a:t>/</a:t>
            </a:r>
            <a:r>
              <a:rPr lang="el-GR" sz="8000" dirty="0" err="1">
                <a:ea typeface="Cambria" panose="02040503050406030204" pitchFamily="18" charset="0"/>
              </a:rPr>
              <a:t>νος</a:t>
            </a:r>
            <a:r>
              <a:rPr lang="el-GR" sz="8000" dirty="0">
                <a:ea typeface="Cambria" panose="02040503050406030204" pitchFamily="18" charset="0"/>
              </a:rPr>
              <a:t>, Συντ. Οδοντίατρος 7ης ΥΠΕ Κρήτης.</a:t>
            </a:r>
          </a:p>
          <a:p>
            <a:pPr marL="0" indent="0" algn="just">
              <a:buNone/>
            </a:pPr>
            <a:r>
              <a:rPr lang="el-GR" sz="8000" b="1" i="1" dirty="0">
                <a:solidFill>
                  <a:schemeClr val="accent1">
                    <a:lumMod val="75000"/>
                  </a:schemeClr>
                </a:solidFill>
                <a:ea typeface="Cambria" panose="02040503050406030204" pitchFamily="18" charset="0"/>
              </a:rPr>
              <a:t>18.10</a:t>
            </a:r>
            <a:r>
              <a:rPr lang="en-US" sz="8000" b="1" i="1" dirty="0">
                <a:solidFill>
                  <a:schemeClr val="accent1">
                    <a:lumMod val="75000"/>
                  </a:schemeClr>
                </a:solidFill>
                <a:ea typeface="Cambria" panose="02040503050406030204" pitchFamily="18" charset="0"/>
              </a:rPr>
              <a:t>: </a:t>
            </a:r>
            <a:r>
              <a:rPr lang="el-GR" sz="8000" b="1" i="1" dirty="0">
                <a:solidFill>
                  <a:schemeClr val="accent1">
                    <a:lumMod val="75000"/>
                  </a:schemeClr>
                </a:solidFill>
                <a:ea typeface="Cambria" panose="02040503050406030204" pitchFamily="18" charset="0"/>
              </a:rPr>
              <a:t>«Η κατάσταση της στοματικής υγείας των παιδιών στην περιοχή της Ιεράπετρας» </a:t>
            </a:r>
          </a:p>
          <a:p>
            <a:pPr marL="0" indent="0" algn="just">
              <a:buNone/>
            </a:pPr>
            <a:r>
              <a:rPr lang="el-GR" sz="8000" b="1" i="1" dirty="0">
                <a:solidFill>
                  <a:schemeClr val="accent1">
                    <a:lumMod val="75000"/>
                  </a:schemeClr>
                </a:solidFill>
                <a:ea typeface="Cambria" panose="02040503050406030204" pitchFamily="18" charset="0"/>
              </a:rPr>
              <a:t>              </a:t>
            </a:r>
            <a:r>
              <a:rPr lang="el-GR" sz="8000" dirty="0">
                <a:ea typeface="Cambria" panose="02040503050406030204" pitchFamily="18" charset="0"/>
              </a:rPr>
              <a:t>Δερμιτζάκη Κατερίνα, Οδοντίατρος ΕΑ΄, Γ.Ν.-Κ.Υ. Ιεράπετρας. </a:t>
            </a:r>
          </a:p>
          <a:p>
            <a:pPr marL="0" indent="0">
              <a:buNone/>
            </a:pPr>
            <a:r>
              <a:rPr lang="el-GR" sz="8000" b="1" i="1" dirty="0">
                <a:solidFill>
                  <a:schemeClr val="accent1">
                    <a:lumMod val="75000"/>
                  </a:schemeClr>
                </a:solidFill>
                <a:ea typeface="Cambria" panose="02040503050406030204" pitchFamily="18" charset="0"/>
              </a:rPr>
              <a:t>18.20</a:t>
            </a:r>
            <a:r>
              <a:rPr lang="en-US" sz="8000" b="1" i="1" dirty="0">
                <a:solidFill>
                  <a:schemeClr val="accent1">
                    <a:lumMod val="75000"/>
                  </a:schemeClr>
                </a:solidFill>
                <a:ea typeface="Cambria" panose="02040503050406030204" pitchFamily="18" charset="0"/>
              </a:rPr>
              <a:t>: </a:t>
            </a:r>
            <a:r>
              <a:rPr lang="el-GR" sz="8000" b="1" i="1" dirty="0">
                <a:solidFill>
                  <a:schemeClr val="accent1">
                    <a:lumMod val="75000"/>
                  </a:schemeClr>
                </a:solidFill>
                <a:ea typeface="Cambria" panose="02040503050406030204" pitchFamily="18" charset="0"/>
              </a:rPr>
              <a:t>«Οδηγίες στοματικής υγείας για παιδιά» </a:t>
            </a:r>
            <a:r>
              <a:rPr lang="el-GR" sz="8000" dirty="0">
                <a:ea typeface="Cambria" panose="02040503050406030204" pitchFamily="18" charset="0"/>
              </a:rPr>
              <a:t>Μουρατίδου Παρασκευή, Οδοντίατρος Κ.Υ. Ανωγείων </a:t>
            </a:r>
          </a:p>
          <a:p>
            <a:pPr marL="0" indent="0">
              <a:buNone/>
            </a:pPr>
            <a:r>
              <a:rPr lang="el-GR" sz="8000" dirty="0">
                <a:ea typeface="Cambria" panose="02040503050406030204" pitchFamily="18" charset="0"/>
              </a:rPr>
              <a:t>              &amp; </a:t>
            </a:r>
            <a:r>
              <a:rPr lang="el-GR" sz="8000" dirty="0" err="1">
                <a:ea typeface="Cambria" panose="02040503050406030204" pitchFamily="18" charset="0"/>
              </a:rPr>
              <a:t>Θαμνίδης</a:t>
            </a:r>
            <a:r>
              <a:rPr lang="el-GR" sz="8000" dirty="0">
                <a:ea typeface="Cambria" panose="02040503050406030204" pitchFamily="18" charset="0"/>
              </a:rPr>
              <a:t> Νικόλαος, Οδοντίατρος Κ.Υ. </a:t>
            </a:r>
            <a:r>
              <a:rPr lang="el-GR" sz="8000" dirty="0" err="1">
                <a:ea typeface="Cambria" panose="02040503050406030204" pitchFamily="18" charset="0"/>
              </a:rPr>
              <a:t>Αρκαλοχωρίου</a:t>
            </a:r>
            <a:r>
              <a:rPr lang="el-GR" sz="8000" dirty="0">
                <a:ea typeface="Cambria" panose="020405030504060302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l-GR" sz="8000" b="1" i="1" dirty="0">
                <a:solidFill>
                  <a:schemeClr val="accent1">
                    <a:lumMod val="75000"/>
                  </a:schemeClr>
                </a:solidFill>
                <a:ea typeface="Cambria" panose="02040503050406030204" pitchFamily="18" charset="0"/>
              </a:rPr>
              <a:t>18.40</a:t>
            </a:r>
            <a:r>
              <a:rPr lang="en-US" sz="8000" b="1" i="1" dirty="0">
                <a:solidFill>
                  <a:schemeClr val="accent1">
                    <a:lumMod val="75000"/>
                  </a:schemeClr>
                </a:solidFill>
                <a:ea typeface="Cambria" panose="02040503050406030204" pitchFamily="18" charset="0"/>
              </a:rPr>
              <a:t>: </a:t>
            </a:r>
            <a:r>
              <a:rPr lang="el-GR" sz="8000" b="1" i="1" dirty="0">
                <a:solidFill>
                  <a:schemeClr val="accent1">
                    <a:lumMod val="75000"/>
                  </a:schemeClr>
                </a:solidFill>
                <a:ea typeface="Cambria" panose="02040503050406030204" pitchFamily="18" charset="0"/>
              </a:rPr>
              <a:t>«Οδηγίες στοματικής υγιεινής για παιδιά με ειδικές ανάγκες», </a:t>
            </a:r>
            <a:r>
              <a:rPr lang="el-GR" sz="8000" dirty="0" err="1">
                <a:ea typeface="Cambria" panose="02040503050406030204" pitchFamily="18" charset="0"/>
              </a:rPr>
              <a:t>Παρασύρης</a:t>
            </a:r>
            <a:r>
              <a:rPr lang="el-GR" sz="8000" dirty="0">
                <a:ea typeface="Cambria" panose="02040503050406030204" pitchFamily="18" charset="0"/>
              </a:rPr>
              <a:t> Σταύρος, </a:t>
            </a:r>
          </a:p>
          <a:p>
            <a:pPr marL="0" indent="0" algn="just">
              <a:buNone/>
            </a:pPr>
            <a:r>
              <a:rPr lang="el-GR" sz="8000" dirty="0">
                <a:ea typeface="Cambria" panose="02040503050406030204" pitchFamily="18" charset="0"/>
              </a:rPr>
              <a:t>               Οδοντίατρος Κ.Υ. Ηρακλείου.</a:t>
            </a:r>
          </a:p>
          <a:p>
            <a:pPr marL="0" indent="0" algn="just">
              <a:buNone/>
            </a:pPr>
            <a:r>
              <a:rPr lang="el-GR" sz="8000" b="1" dirty="0">
                <a:solidFill>
                  <a:schemeClr val="accent1">
                    <a:lumMod val="75000"/>
                  </a:schemeClr>
                </a:solidFill>
                <a:ea typeface="Cambria" panose="02040503050406030204" pitchFamily="18" charset="0"/>
              </a:rPr>
              <a:t>18.50</a:t>
            </a:r>
            <a:r>
              <a:rPr lang="en-US" sz="8000" b="1" dirty="0">
                <a:solidFill>
                  <a:schemeClr val="accent1">
                    <a:lumMod val="75000"/>
                  </a:schemeClr>
                </a:solidFill>
                <a:ea typeface="Cambria" panose="02040503050406030204" pitchFamily="18" charset="0"/>
              </a:rPr>
              <a:t>: </a:t>
            </a:r>
            <a:r>
              <a:rPr lang="el-GR" sz="8000" b="1" dirty="0">
                <a:solidFill>
                  <a:schemeClr val="accent1">
                    <a:lumMod val="75000"/>
                  </a:schemeClr>
                </a:solidFill>
                <a:ea typeface="Cambria" panose="02040503050406030204" pitchFamily="18" charset="0"/>
              </a:rPr>
              <a:t>«Στοματική υγεία σε πληθυσμούς με </a:t>
            </a:r>
            <a:r>
              <a:rPr lang="el-GR" sz="8000" b="1" dirty="0" err="1">
                <a:solidFill>
                  <a:schemeClr val="accent1">
                    <a:lumMod val="75000"/>
                  </a:schemeClr>
                </a:solidFill>
                <a:ea typeface="Cambria" panose="02040503050406030204" pitchFamily="18" charset="0"/>
              </a:rPr>
              <a:t>νευροαναπτυξιακές</a:t>
            </a:r>
            <a:r>
              <a:rPr lang="el-GR" sz="8000" b="1" dirty="0">
                <a:solidFill>
                  <a:schemeClr val="accent1">
                    <a:lumMod val="75000"/>
                  </a:schemeClr>
                </a:solidFill>
                <a:ea typeface="Cambria" panose="02040503050406030204" pitchFamily="18" charset="0"/>
              </a:rPr>
              <a:t> διαταραχές: Παρεμβάσεις και </a:t>
            </a:r>
          </a:p>
          <a:p>
            <a:pPr marL="0" indent="0" algn="just">
              <a:buNone/>
            </a:pPr>
            <a:r>
              <a:rPr lang="el-GR" sz="8000" b="1" dirty="0">
                <a:solidFill>
                  <a:schemeClr val="accent1">
                    <a:lumMod val="75000"/>
                  </a:schemeClr>
                </a:solidFill>
                <a:ea typeface="Cambria" panose="02040503050406030204" pitchFamily="18" charset="0"/>
              </a:rPr>
              <a:t>              καθημερινές πρακτικές!»</a:t>
            </a:r>
            <a:r>
              <a:rPr lang="en-US" sz="8000" dirty="0">
                <a:ea typeface="Cambria" panose="02040503050406030204" pitchFamily="18" charset="0"/>
              </a:rPr>
              <a:t> </a:t>
            </a:r>
            <a:endParaRPr lang="el-GR" sz="8000" dirty="0">
              <a:ea typeface="Cambria" panose="02040503050406030204" pitchFamily="18" charset="0"/>
            </a:endParaRPr>
          </a:p>
          <a:p>
            <a:pPr marL="0" indent="0" algn="just">
              <a:buNone/>
            </a:pPr>
            <a:r>
              <a:rPr lang="el-GR" sz="8000" dirty="0">
                <a:ea typeface="Cambria" panose="02040503050406030204" pitchFamily="18" charset="0"/>
              </a:rPr>
              <a:t>              Σταύρου Μαρία, Νοσηλεύτρια Διεύθυνση Δημόσιας Υγείας . </a:t>
            </a:r>
            <a:endParaRPr lang="el-GR" sz="8000" b="1" i="1" dirty="0">
              <a:solidFill>
                <a:schemeClr val="accent2">
                  <a:lumMod val="75000"/>
                </a:schemeClr>
              </a:solidFill>
              <a:ea typeface="Cambria" panose="02040503050406030204" pitchFamily="18" charset="0"/>
            </a:endParaRPr>
          </a:p>
          <a:p>
            <a:pPr marL="0" indent="0">
              <a:buNone/>
            </a:pPr>
            <a:r>
              <a:rPr lang="el-GR" sz="8000" b="1" i="1" dirty="0">
                <a:solidFill>
                  <a:schemeClr val="accent4">
                    <a:lumMod val="75000"/>
                  </a:schemeClr>
                </a:solidFill>
                <a:ea typeface="Cambria" panose="02040503050406030204" pitchFamily="18" charset="0"/>
              </a:rPr>
              <a:t>               </a:t>
            </a:r>
          </a:p>
          <a:p>
            <a:pPr marL="0" indent="0">
              <a:buNone/>
            </a:pPr>
            <a:r>
              <a:rPr lang="el-GR" sz="8000" b="1" i="1" dirty="0">
                <a:solidFill>
                  <a:schemeClr val="accent4">
                    <a:lumMod val="75000"/>
                  </a:schemeClr>
                </a:solidFill>
                <a:ea typeface="Cambria" panose="02040503050406030204" pitchFamily="18" charset="0"/>
              </a:rPr>
              <a:t>Συζήτηση με το κοινό</a:t>
            </a:r>
          </a:p>
          <a:p>
            <a:pPr marL="0" indent="0">
              <a:buNone/>
            </a:pPr>
            <a:endParaRPr lang="el-GR" sz="6400" dirty="0"/>
          </a:p>
          <a:p>
            <a:pPr marL="0" indent="0">
              <a:buNone/>
            </a:pPr>
            <a:endParaRPr lang="el-GR" sz="6400" dirty="0"/>
          </a:p>
          <a:p>
            <a:pPr marL="0" indent="0">
              <a:buNone/>
            </a:pPr>
            <a:endParaRPr lang="el-GR" dirty="0"/>
          </a:p>
          <a:p>
            <a:pPr marL="0" indent="0" algn="ctr">
              <a:buNone/>
            </a:pPr>
            <a:endParaRPr lang="el-GR" dirty="0"/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endParaRPr lang="el-GR" dirty="0"/>
          </a:p>
          <a:p>
            <a:endParaRPr lang="el-GR" dirty="0"/>
          </a:p>
        </p:txBody>
      </p:sp>
      <p:pic>
        <p:nvPicPr>
          <p:cNvPr id="10" name="Εικόνα 9">
            <a:extLst>
              <a:ext uri="{FF2B5EF4-FFF2-40B4-BE49-F238E27FC236}">
                <a16:creationId xmlns:a16="http://schemas.microsoft.com/office/drawing/2014/main" id="{28A8F881-7B9A-4DE3-AA90-CD09239464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9175" y="5694439"/>
            <a:ext cx="1272381" cy="729589"/>
          </a:xfrm>
          <a:prstGeom prst="rect">
            <a:avLst/>
          </a:prstGeom>
        </p:spPr>
      </p:pic>
      <p:pic>
        <p:nvPicPr>
          <p:cNvPr id="12" name="Εικόνα 11">
            <a:extLst>
              <a:ext uri="{FF2B5EF4-FFF2-40B4-BE49-F238E27FC236}">
                <a16:creationId xmlns:a16="http://schemas.microsoft.com/office/drawing/2014/main" id="{F7381DA8-F762-4BB1-A719-DFFE65FCC38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4913" y="5691051"/>
            <a:ext cx="1272381" cy="663067"/>
          </a:xfrm>
          <a:prstGeom prst="rect">
            <a:avLst/>
          </a:prstGeom>
        </p:spPr>
      </p:pic>
      <p:pic>
        <p:nvPicPr>
          <p:cNvPr id="18" name="Εικόνα 17">
            <a:extLst>
              <a:ext uri="{FF2B5EF4-FFF2-40B4-BE49-F238E27FC236}">
                <a16:creationId xmlns:a16="http://schemas.microsoft.com/office/drawing/2014/main" id="{5F500E69-9A03-41C1-B9B2-152A32EC10C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7019" y="1166949"/>
            <a:ext cx="1719671" cy="1740021"/>
          </a:xfrm>
          <a:prstGeom prst="rect">
            <a:avLst/>
          </a:prstGeom>
          <a:ln w="127000" cap="sq">
            <a:solidFill>
              <a:schemeClr val="accent1">
                <a:lumMod val="75000"/>
              </a:schemeClr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901695515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159</Words>
  <Application>Microsoft Office PowerPoint</Application>
  <PresentationFormat>Ευρεία οθόνη</PresentationFormat>
  <Paragraphs>21</Paragraphs>
  <Slides>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Cambria</vt:lpstr>
      <vt:lpstr>Θέμα του Office</vt:lpstr>
      <vt:lpstr>Πρόγραμμα Εσπερίδας «Οδοντιατρική Φροντίδα Παιδιών και παιδιών ΑμεΑ»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Νοσηλευτική Ειδικότητα 2</dc:creator>
  <cp:lastModifiedBy>Νοσηλευτική Ειδικότητα 2</cp:lastModifiedBy>
  <cp:revision>9</cp:revision>
  <dcterms:created xsi:type="dcterms:W3CDTF">2026-02-06T11:23:25Z</dcterms:created>
  <dcterms:modified xsi:type="dcterms:W3CDTF">2026-02-06T12:33:50Z</dcterms:modified>
</cp:coreProperties>
</file>