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61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72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08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1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61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719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044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78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2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49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50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00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5F9F-DED3-4E77-A90A-E3FB18F5DCC7}" type="datetimeFigureOut">
              <a:rPr lang="el-GR" smtClean="0"/>
              <a:t>11/2/2026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C98B-4E52-4000-8334-1C5D628E3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36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2"/>
          <p:cNvSpPr>
            <a:spLocks noGrp="1"/>
          </p:cNvSpPr>
          <p:nvPr>
            <p:ph type="subTitle" idx="1"/>
          </p:nvPr>
        </p:nvSpPr>
        <p:spPr>
          <a:xfrm>
            <a:off x="1393722" y="6286967"/>
            <a:ext cx="4607028" cy="361507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l-GR" dirty="0" smtClean="0"/>
              <a:t>Αίθουσα Εκδηλώσεων Δημαρχείου </a:t>
            </a:r>
            <a:r>
              <a:rPr lang="el-GR" dirty="0" err="1" smtClean="0"/>
              <a:t>Σπηλίου</a:t>
            </a:r>
            <a:endParaRPr lang="el-GR" dirty="0" smtClean="0"/>
          </a:p>
          <a:p>
            <a:pPr algn="l">
              <a:spcBef>
                <a:spcPts val="0"/>
              </a:spcBef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135"/>
          <a:stretch/>
        </p:blipFill>
        <p:spPr>
          <a:xfrm>
            <a:off x="0" y="3441280"/>
            <a:ext cx="6858000" cy="2694825"/>
          </a:xfrm>
          <a:prstGeom prst="rect">
            <a:avLst/>
          </a:prstGeom>
          <a:solidFill>
            <a:srgbClr val="69B1A0"/>
          </a:solidFill>
        </p:spPr>
      </p:pic>
      <p:sp>
        <p:nvSpPr>
          <p:cNvPr id="6" name="Ορθογώνιο 5"/>
          <p:cNvSpPr/>
          <p:nvPr/>
        </p:nvSpPr>
        <p:spPr>
          <a:xfrm>
            <a:off x="1393722" y="3449914"/>
            <a:ext cx="4070555" cy="309717"/>
          </a:xfrm>
          <a:prstGeom prst="rect">
            <a:avLst/>
          </a:prstGeom>
          <a:solidFill>
            <a:srgbClr val="F7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0" y="1132542"/>
            <a:ext cx="6858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ΟΜΑΔΑΣ ΝΟΗΤΙΚΗΣ </a:t>
            </a:r>
            <a:r>
              <a:rPr lang="el-GR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ΕΝΔΥΝΑΜΩΣΗΣ</a:t>
            </a:r>
            <a:endParaRPr lang="el-GR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40951"/>
            <a:ext cx="6858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Στόχοι της Ομάδας: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bg1"/>
                </a:solidFill>
              </a:rPr>
              <a:t>Ενίσχυση Μνήμης και Προσοχής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bg1"/>
                </a:solidFill>
              </a:rPr>
              <a:t>Νοητικές Ασκήσεις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bg1"/>
                </a:solidFill>
              </a:rPr>
              <a:t>Κοινωνικοποίηση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8" y="6212484"/>
            <a:ext cx="419164" cy="18319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0340" y="6755315"/>
            <a:ext cx="432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Έναρξη Τετάρτη 4/3/2026 και ώρα 10:00’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0340" y="7197222"/>
            <a:ext cx="440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Απευθύνεται σε άτομα άνω των 65 ετών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0340" y="7636104"/>
            <a:ext cx="286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28310 20799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-1" y="168077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το Δημαρχείο </a:t>
            </a:r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Σπηλίου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" y="8109010"/>
            <a:ext cx="6858000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Συντονίστριες Ομάδας:</a:t>
            </a:r>
          </a:p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Λαγκαδά Άννα – Μαρία, Κοινωνική Λειτουργός </a:t>
            </a:r>
          </a:p>
          <a:p>
            <a:pPr algn="ctr"/>
            <a:r>
              <a:rPr lang="el-GR" sz="1400" b="1" dirty="0" err="1" smtClean="0">
                <a:solidFill>
                  <a:schemeClr val="bg1"/>
                </a:solidFill>
              </a:rPr>
              <a:t>Τσιχλάκη</a:t>
            </a:r>
            <a:r>
              <a:rPr lang="el-GR" sz="1400" b="1" dirty="0" smtClean="0">
                <a:solidFill>
                  <a:schemeClr val="bg1"/>
                </a:solidFill>
              </a:rPr>
              <a:t> Ιωάννα, Νοσηλεύτρια  </a:t>
            </a:r>
            <a:endParaRPr lang="el-GR" sz="1400" b="1" dirty="0">
              <a:solidFill>
                <a:schemeClr val="bg1"/>
              </a:solidFill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 rotWithShape="1">
          <a:blip r:embed="rId5"/>
          <a:srcRect l="18309" t="19192" r="18780" b="18258"/>
          <a:stretch/>
        </p:blipFill>
        <p:spPr>
          <a:xfrm>
            <a:off x="2755436" y="9094637"/>
            <a:ext cx="1054894" cy="810853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503" y="9094637"/>
            <a:ext cx="927111" cy="738900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330" y="9238025"/>
            <a:ext cx="2082598" cy="524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6725" y="110698"/>
            <a:ext cx="630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</a:t>
            </a:r>
            <a:r>
              <a:rPr lang="el-GR" b="1" dirty="0" smtClean="0"/>
              <a:t>Κινητή Μονάδα Ψυχικής Υγείας Ενηλίκων Ρεθύμνου </a:t>
            </a:r>
            <a:r>
              <a:rPr lang="el-GR" dirty="0" smtClean="0"/>
              <a:t>τ</a:t>
            </a:r>
            <a:r>
              <a:rPr lang="el-GR" dirty="0" smtClean="0"/>
              <a:t>ου </a:t>
            </a:r>
            <a:r>
              <a:rPr lang="el-GR" b="1" dirty="0" smtClean="0"/>
              <a:t>Κέντρου </a:t>
            </a:r>
            <a:r>
              <a:rPr lang="el-GR" b="1" dirty="0" smtClean="0"/>
              <a:t>Ψυχικής Υγείας Ενηλίκων Ρεθύμνου </a:t>
            </a:r>
            <a:r>
              <a:rPr lang="el-GR" dirty="0" smtClean="0"/>
              <a:t>&amp; </a:t>
            </a:r>
            <a:br>
              <a:rPr lang="el-GR" dirty="0" smtClean="0"/>
            </a:br>
            <a:r>
              <a:rPr lang="el-GR" dirty="0" smtClean="0"/>
              <a:t>ο</a:t>
            </a:r>
            <a:r>
              <a:rPr lang="el-GR" b="1" dirty="0" smtClean="0"/>
              <a:t> Δήμος Αγίου Βασιλείου </a:t>
            </a:r>
            <a:r>
              <a:rPr lang="el-GR" dirty="0" smtClean="0"/>
              <a:t>ανακοινώνουν την </a:t>
            </a:r>
            <a:r>
              <a:rPr lang="el-GR" dirty="0" smtClean="0"/>
              <a:t>έναρξη: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02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65</Words>
  <Application>Microsoft Office PowerPoint</Application>
  <PresentationFormat>Χαρτί Α4 (210x297 χιλ.)</PresentationFormat>
  <Paragraphs>14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ΙΩΑΝΝΑ ΖΕΡΒΑΚΑΚΟΥ</dc:creator>
  <cp:lastModifiedBy>ΙΩΑΝΝΑ ΖΕΡΒΑΚΑΚΟΥ</cp:lastModifiedBy>
  <cp:revision>6</cp:revision>
  <cp:lastPrinted>2026-02-09T11:32:35Z</cp:lastPrinted>
  <dcterms:created xsi:type="dcterms:W3CDTF">2026-02-09T09:37:48Z</dcterms:created>
  <dcterms:modified xsi:type="dcterms:W3CDTF">2026-02-11T09:51:41Z</dcterms:modified>
</cp:coreProperties>
</file>