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12192000" cy="6858000"/>
  <p:notesSz cx="6858000" cy="9144000"/>
  <p:defaultTextStyle>
    <a:defPPr rtl="0"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78" y="35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88" d="100"/>
          <a:sy n="88" d="100"/>
        </p:scale>
        <p:origin x="302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l-GR" dirty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56931CB1-834E-4C04-98F1-1C9CB5AEE06E}" type="datetime1">
              <a:rPr lang="el-GR" smtClean="0"/>
              <a:t>22/10/2025</a:t>
            </a:fld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06BD15E-A83F-499B-AE2F-72149146BFF5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283393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l-GR" noProof="0" dirty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33CF7D6-8E8B-4E60-BE40-B8C6FABBB7BB}" type="datetime1">
              <a:rPr lang="el-GR" noProof="0" smtClean="0"/>
              <a:t>22/10/2025</a:t>
            </a:fld>
            <a:endParaRPr lang="el-GR" noProof="0" dirty="0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l-GR" noProof="0" dirty="0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 eaLnBrk="1" latinLnBrk="0" hangingPunct="1"/>
            <a:r>
              <a:rPr lang="el-GR" noProof="0" dirty="0"/>
              <a:t>Επεξεργασία στυλ υποδείγματος κειμένου</a:t>
            </a:r>
          </a:p>
          <a:p>
            <a:pPr lvl="1" rtl="0"/>
            <a:r>
              <a:rPr lang="el-GR" noProof="0" dirty="0"/>
              <a:t>Δεύτερου επιπέδου</a:t>
            </a:r>
          </a:p>
          <a:p>
            <a:pPr lvl="2" rtl="0"/>
            <a:r>
              <a:rPr lang="el-GR" noProof="0" dirty="0"/>
              <a:t>Τρίτου επιπέδου</a:t>
            </a:r>
          </a:p>
          <a:p>
            <a:pPr lvl="3" rtl="0"/>
            <a:r>
              <a:rPr lang="el-GR" noProof="0" dirty="0"/>
              <a:t>Τέταρτου επιπέδου</a:t>
            </a:r>
          </a:p>
          <a:p>
            <a:pPr lvl="4" rtl="0"/>
            <a:r>
              <a:rPr lang="el-GR" noProof="0" dirty="0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l-GR" noProof="0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4BD6FFF6-EFF5-46FA-B62C-F141E1274D59}" type="slidenum">
              <a:rPr lang="el-GR" noProof="0" smtClean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75566709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4BD6FFF6-EFF5-46FA-B62C-F141E1274D59}" type="slidenum">
              <a:rPr lang="el-GR" smtClean="0"/>
              <a:t>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05229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Εικόνα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Τίτλος 13"/>
          <p:cNvSpPr>
            <a:spLocks noGrp="1"/>
          </p:cNvSpPr>
          <p:nvPr>
            <p:ph type="ctrTitle" hasCustomPrompt="1"/>
          </p:nvPr>
        </p:nvSpPr>
        <p:spPr>
          <a:xfrm>
            <a:off x="1910080" y="1179705"/>
            <a:ext cx="9875520" cy="1472184"/>
          </a:xfrm>
          <a:prstGeom prst="rect">
            <a:avLst/>
          </a:prstGeom>
        </p:spPr>
        <p:txBody>
          <a:bodyPr rtlCol="0" anchor="b"/>
          <a:lstStyle>
            <a:lvl1pPr algn="ctr" rtl="0">
              <a:defRPr/>
            </a:lvl1pPr>
            <a:extLst/>
          </a:lstStyle>
          <a:p>
            <a:pPr rtl="0"/>
            <a:r>
              <a:rPr lang="el-GR" noProof="0" dirty="0"/>
              <a:t>Κάντε κλικ για να επεξεργαστείτε το Στυλ υποδείγματος τίτλου</a:t>
            </a:r>
          </a:p>
        </p:txBody>
      </p:sp>
      <p:sp>
        <p:nvSpPr>
          <p:cNvPr id="22" name="Υπότιτλος 21"/>
          <p:cNvSpPr>
            <a:spLocks noGrp="1"/>
          </p:cNvSpPr>
          <p:nvPr>
            <p:ph type="subTitle" idx="1"/>
          </p:nvPr>
        </p:nvSpPr>
        <p:spPr>
          <a:xfrm>
            <a:off x="1910080" y="2669871"/>
            <a:ext cx="9875520" cy="1752600"/>
          </a:xfrm>
          <a:prstGeom prst="rect">
            <a:avLst/>
          </a:prstGeom>
        </p:spPr>
        <p:txBody>
          <a:bodyPr tIns="0" rtlCol="0"/>
          <a:lstStyle>
            <a:lvl1pPr marL="27432" indent="0" algn="ctr">
              <a:buNone/>
              <a:defRPr sz="2600" b="1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pPr rtl="0"/>
            <a:r>
              <a:rPr lang="el-GR" noProof="0" smtClean="0"/>
              <a:t>Κάντε κλικ για να επεξεργαστείτε τον υπότιτλο του υποδείγματος</a:t>
            </a:r>
            <a:endParaRPr kumimoji="0" lang="el-GR" noProof="0" dirty="0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412675D4-1E91-4827-93B7-382CED38B474}" type="datetime1">
              <a:rPr lang="el-GR" noProof="0" smtClean="0"/>
              <a:t>22/10/2025</a:t>
            </a:fld>
            <a:endParaRPr lang="el-GR" noProof="0" dirty="0"/>
          </a:p>
        </p:txBody>
      </p:sp>
      <p:sp>
        <p:nvSpPr>
          <p:cNvPr id="20" name="Θέση υποσέλιδου 19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10" name="Θέση αριθμού διαφάνειας 9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401CF334-2D5C-4859-84A6-CA7E6E43FAEB}" type="slidenum">
              <a:rPr lang="el-GR" noProof="0" smtClean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4072726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el-GR" noProof="0" dirty="0"/>
              <a:t>Κάντε κλικ για να επεξεργαστείτε το Στυλ υποδείγματος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 vert="eaVert" rtlCol="0"/>
          <a:lstStyle/>
          <a:p>
            <a:pPr lvl="0" rtl="0" eaLnBrk="1" latinLnBrk="0" hangingPunct="1"/>
            <a:r>
              <a:rPr lang="el-GR" noProof="0" smtClean="0"/>
              <a:t>Επεξεργασία στυλ υποδείγματος κειμένου</a:t>
            </a:r>
          </a:p>
          <a:p>
            <a:pPr lvl="1" rtl="0" eaLnBrk="1" latinLnBrk="0" hangingPunct="1"/>
            <a:r>
              <a:rPr lang="el-GR" noProof="0" smtClean="0"/>
              <a:t>Δεύτερου επιπέδου</a:t>
            </a:r>
          </a:p>
          <a:p>
            <a:pPr lvl="2" rtl="0" eaLnBrk="1" latinLnBrk="0" hangingPunct="1"/>
            <a:r>
              <a:rPr lang="el-GR" noProof="0" smtClean="0"/>
              <a:t>Τρίτου επιπέδου</a:t>
            </a:r>
          </a:p>
          <a:p>
            <a:pPr lvl="3" rtl="0" eaLnBrk="1" latinLnBrk="0" hangingPunct="1"/>
            <a:r>
              <a:rPr lang="el-GR" noProof="0" smtClean="0"/>
              <a:t>Τέταρτου επιπέδου</a:t>
            </a:r>
          </a:p>
          <a:p>
            <a:pPr lvl="4" rtl="0" eaLnBrk="1" latinLnBrk="0" hangingPunct="1"/>
            <a:r>
              <a:rPr lang="el-GR" noProof="0" smtClean="0"/>
              <a:t>Πέμπτου επιπέδου</a:t>
            </a:r>
            <a:endParaRPr kumimoji="0" lang="el-GR" noProof="0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829D6994-8921-4EEB-B31B-7A55285039A2}" type="datetime1">
              <a:rPr lang="el-GR" noProof="0" smtClean="0"/>
              <a:t>22/10/2025</a:t>
            </a:fld>
            <a:endParaRPr lang="el-GR" noProof="0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401CF334-2D5C-4859-84A6-CA7E6E43FAEB}" type="slidenum">
              <a:rPr lang="el-GR" noProof="0" smtClean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174997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 hasCustomPrompt="1"/>
          </p:nvPr>
        </p:nvSpPr>
        <p:spPr>
          <a:xfrm>
            <a:off x="9144000" y="274640"/>
            <a:ext cx="2438400" cy="5851525"/>
          </a:xfrm>
          <a:prstGeom prst="rect">
            <a:avLst/>
          </a:prstGeo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el-GR" noProof="0" dirty="0"/>
              <a:t>Κάντε κλικ για να επεξεργαστείτε το Στυλ υποδείγματος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  <a:prstGeom prst="rect">
            <a:avLst/>
          </a:prstGeom>
        </p:spPr>
        <p:txBody>
          <a:bodyPr vert="eaVert" rtlCol="0"/>
          <a:lstStyle/>
          <a:p>
            <a:pPr lvl="0" rtl="0" eaLnBrk="1" latinLnBrk="0" hangingPunct="1"/>
            <a:r>
              <a:rPr lang="el-GR" noProof="0" smtClean="0"/>
              <a:t>Επεξεργασία στυλ υποδείγματος κειμένου</a:t>
            </a:r>
          </a:p>
          <a:p>
            <a:pPr lvl="1" rtl="0" eaLnBrk="1" latinLnBrk="0" hangingPunct="1"/>
            <a:r>
              <a:rPr lang="el-GR" noProof="0" smtClean="0"/>
              <a:t>Δεύτερου επιπέδου</a:t>
            </a:r>
          </a:p>
          <a:p>
            <a:pPr lvl="2" rtl="0" eaLnBrk="1" latinLnBrk="0" hangingPunct="1"/>
            <a:r>
              <a:rPr lang="el-GR" noProof="0" smtClean="0"/>
              <a:t>Τρίτου επιπέδου</a:t>
            </a:r>
          </a:p>
          <a:p>
            <a:pPr lvl="3" rtl="0" eaLnBrk="1" latinLnBrk="0" hangingPunct="1"/>
            <a:r>
              <a:rPr lang="el-GR" noProof="0" smtClean="0"/>
              <a:t>Τέταρτου επιπέδου</a:t>
            </a:r>
          </a:p>
          <a:p>
            <a:pPr lvl="4" rtl="0" eaLnBrk="1" latinLnBrk="0" hangingPunct="1"/>
            <a:r>
              <a:rPr lang="el-GR" noProof="0" smtClean="0"/>
              <a:t>Πέμπτου επιπέδου</a:t>
            </a:r>
            <a:endParaRPr kumimoji="0" lang="el-GR" noProof="0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869F720B-7338-47E8-9E66-41B51F13C0A0}" type="datetime1">
              <a:rPr lang="el-GR" noProof="0" smtClean="0"/>
              <a:t>22/10/2025</a:t>
            </a:fld>
            <a:endParaRPr lang="el-GR" noProof="0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401CF334-2D5C-4859-84A6-CA7E6E43FAEB}" type="slidenum">
              <a:rPr lang="el-GR" noProof="0" smtClean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3194350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el-GR" noProof="0" dirty="0"/>
              <a:t>Κάντε κλικ για να επεξεργαστείτε το Στυλ υποδείγματος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 rtlCol="0"/>
          <a:lstStyle/>
          <a:p>
            <a:pPr lvl="0" rtl="0" eaLnBrk="1" latinLnBrk="0" hangingPunct="1"/>
            <a:r>
              <a:rPr lang="el-GR" noProof="0" smtClean="0"/>
              <a:t>Επεξεργασία στυλ υποδείγματος κειμένου</a:t>
            </a:r>
          </a:p>
          <a:p>
            <a:pPr lvl="1" rtl="0" eaLnBrk="1" latinLnBrk="0" hangingPunct="1"/>
            <a:r>
              <a:rPr lang="el-GR" noProof="0" smtClean="0"/>
              <a:t>Δεύτερου επιπέδου</a:t>
            </a:r>
          </a:p>
          <a:p>
            <a:pPr lvl="2" rtl="0" eaLnBrk="1" latinLnBrk="0" hangingPunct="1"/>
            <a:r>
              <a:rPr lang="el-GR" noProof="0" smtClean="0"/>
              <a:t>Τρίτου επιπέδου</a:t>
            </a:r>
          </a:p>
          <a:p>
            <a:pPr lvl="3" rtl="0" eaLnBrk="1" latinLnBrk="0" hangingPunct="1"/>
            <a:r>
              <a:rPr lang="el-GR" noProof="0" smtClean="0"/>
              <a:t>Τέταρτου επιπέδου</a:t>
            </a:r>
          </a:p>
          <a:p>
            <a:pPr lvl="4" rtl="0" eaLnBrk="1" latinLnBrk="0" hangingPunct="1"/>
            <a:r>
              <a:rPr lang="el-GR" noProof="0" smtClean="0"/>
              <a:t>Πέμπτου επιπέδου</a:t>
            </a:r>
            <a:endParaRPr kumimoji="0" lang="el-GR" noProof="0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F865D0F1-1951-4605-B394-5B6438394975}" type="datetime1">
              <a:rPr lang="el-GR" noProof="0" smtClean="0"/>
              <a:t>22/10/2025</a:t>
            </a:fld>
            <a:endParaRPr lang="el-GR" noProof="0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401CF334-2D5C-4859-84A6-CA7E6E43FAEB}" type="slidenum">
              <a:rPr lang="el-GR" noProof="0" smtClean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639988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0" orient="horz" pos="2160" userDrawn="1">
          <p15:clr>
            <a:srgbClr val="FBAE40"/>
          </p15:clr>
        </p15:guide>
        <p15:guide id="1" pos="3840" userDrawn="1">
          <p15:clr>
            <a:srgbClr val="FBAE40"/>
          </p15:clr>
        </p15:guide>
        <p15:guide id="2" pos="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1828800" y="2600325"/>
            <a:ext cx="8534400" cy="2286000"/>
          </a:xfrm>
          <a:prstGeom prst="rect">
            <a:avLst/>
          </a:prstGeom>
        </p:spPr>
        <p:txBody>
          <a:bodyPr rtlCol="0" anchor="t"/>
          <a:lstStyle>
            <a:lvl1pPr algn="l" rtl="0">
              <a:lnSpc>
                <a:spcPts val="4500"/>
              </a:lnSpc>
              <a:buNone/>
              <a:defRPr sz="4000" b="1" cap="all"/>
            </a:lvl1pPr>
            <a:extLst/>
          </a:lstStyle>
          <a:p>
            <a:pPr rtl="0"/>
            <a:r>
              <a:rPr lang="el-GR" noProof="0" dirty="0"/>
              <a:t>Κάντε κλικ για να επεξεργαστείτε το Στυλ υποδείγματος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828800" y="1066800"/>
            <a:ext cx="8534400" cy="1509712"/>
          </a:xfrm>
          <a:prstGeom prst="rect">
            <a:avLst/>
          </a:prstGeom>
        </p:spPr>
        <p:txBody>
          <a:bodyPr rtlCol="0"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rtl="0" eaLnBrk="1" latinLnBrk="0" hangingPunct="1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5B3227BE-A74E-4B8F-87F2-93846C1B991D}" type="datetime1">
              <a:rPr lang="el-GR" noProof="0" smtClean="0"/>
              <a:t>22/10/2025</a:t>
            </a:fld>
            <a:endParaRPr lang="el-GR" noProof="0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401CF334-2D5C-4859-84A6-CA7E6E43FAEB}" type="slidenum">
              <a:rPr lang="el-GR" noProof="0" smtClean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4066158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0" orient="horz" pos="2160" userDrawn="1">
          <p15:clr>
            <a:srgbClr val="FBAE40"/>
          </p15:clr>
        </p15:guide>
        <p15:guide id="1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1914144" y="274320"/>
            <a:ext cx="9997440" cy="1143000"/>
          </a:xfrm>
          <a:prstGeom prst="rect">
            <a:avLst/>
          </a:prstGeo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el-GR" noProof="0" dirty="0"/>
              <a:t>Κάντε κλικ για να επεξεργαστείτε το Στυλ υποδείγματος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  <a:prstGeom prst="rect">
            <a:avLst/>
          </a:prstGeo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rtl="0" eaLnBrk="1" latinLnBrk="0" hangingPunct="1"/>
            <a:r>
              <a:rPr lang="el-GR" noProof="0" smtClean="0"/>
              <a:t>Επεξεργασία στυλ υποδείγματος κειμένου</a:t>
            </a:r>
          </a:p>
          <a:p>
            <a:pPr lvl="1" rtl="0" eaLnBrk="1" latinLnBrk="0" hangingPunct="1"/>
            <a:r>
              <a:rPr lang="el-GR" noProof="0" smtClean="0"/>
              <a:t>Δεύτερου επιπέδου</a:t>
            </a:r>
          </a:p>
          <a:p>
            <a:pPr lvl="2" rtl="0" eaLnBrk="1" latinLnBrk="0" hangingPunct="1"/>
            <a:r>
              <a:rPr lang="el-GR" noProof="0" smtClean="0"/>
              <a:t>Τρίτου επιπέδου</a:t>
            </a:r>
          </a:p>
          <a:p>
            <a:pPr lvl="3" rtl="0" eaLnBrk="1" latinLnBrk="0" hangingPunct="1"/>
            <a:r>
              <a:rPr lang="el-GR" noProof="0" smtClean="0"/>
              <a:t>Τέταρτου επιπέδου</a:t>
            </a:r>
          </a:p>
          <a:p>
            <a:pPr lvl="4" rtl="0" eaLnBrk="1" latinLnBrk="0" hangingPunct="1"/>
            <a:r>
              <a:rPr lang="el-GR" noProof="0" smtClean="0"/>
              <a:t>Πέμπτου επιπέδου</a:t>
            </a:r>
            <a:endParaRPr kumimoji="0"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  <a:prstGeom prst="rect">
            <a:avLst/>
          </a:prstGeo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rtl="0" eaLnBrk="1" latinLnBrk="0" hangingPunct="1"/>
            <a:r>
              <a:rPr lang="el-GR" noProof="0" smtClean="0"/>
              <a:t>Επεξεργασία στυλ υποδείγματος κειμένου</a:t>
            </a:r>
          </a:p>
          <a:p>
            <a:pPr lvl="1" rtl="0" eaLnBrk="1" latinLnBrk="0" hangingPunct="1"/>
            <a:r>
              <a:rPr lang="el-GR" noProof="0" smtClean="0"/>
              <a:t>Δεύτερου επιπέδου</a:t>
            </a:r>
          </a:p>
          <a:p>
            <a:pPr lvl="2" rtl="0" eaLnBrk="1" latinLnBrk="0" hangingPunct="1"/>
            <a:r>
              <a:rPr lang="el-GR" noProof="0" smtClean="0"/>
              <a:t>Τρίτου επιπέδου</a:t>
            </a:r>
          </a:p>
          <a:p>
            <a:pPr lvl="3" rtl="0" eaLnBrk="1" latinLnBrk="0" hangingPunct="1"/>
            <a:r>
              <a:rPr lang="el-GR" noProof="0" smtClean="0"/>
              <a:t>Τέταρτου επιπέδου</a:t>
            </a:r>
          </a:p>
          <a:p>
            <a:pPr lvl="4" rtl="0" eaLnBrk="1" latinLnBrk="0" hangingPunct="1"/>
            <a:r>
              <a:rPr lang="el-GR" noProof="0" smtClean="0"/>
              <a:t>Πέμπτου επιπέδου</a:t>
            </a:r>
            <a:endParaRPr kumimoji="0" lang="el-GR" noProof="0" dirty="0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FAE7B3FA-8A58-4401-AF2F-1FF047D798B0}" type="datetime1">
              <a:rPr lang="el-GR" noProof="0" smtClean="0"/>
              <a:t>22/10/2025</a:t>
            </a:fld>
            <a:endParaRPr lang="el-GR" noProof="0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401CF334-2D5C-4859-84A6-CA7E6E43FAEB}" type="slidenum">
              <a:rPr lang="el-GR" noProof="0" smtClean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3078451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609600" y="5160336"/>
            <a:ext cx="10972800" cy="1143000"/>
          </a:xfrm>
          <a:prstGeom prst="rect">
            <a:avLst/>
          </a:prstGeom>
        </p:spPr>
        <p:txBody>
          <a:bodyPr rtlCol="0" anchor="ctr"/>
          <a:lstStyle>
            <a:lvl1pPr algn="ctr" rtl="0">
              <a:defRPr sz="4500" b="1" cap="none" baseline="0"/>
            </a:lvl1pPr>
            <a:extLst/>
          </a:lstStyle>
          <a:p>
            <a:pPr rtl="0"/>
            <a:r>
              <a:rPr lang="el-GR" noProof="0" dirty="0"/>
              <a:t>Κάντε κλικ για να επεξεργαστείτε το Στυλ υποδείγματος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prstGeom prst="rect">
            <a:avLst/>
          </a:prstGeom>
          <a:noFill/>
          <a:ln w="10795">
            <a:solidFill>
              <a:schemeClr val="bg1"/>
            </a:solidFill>
            <a:miter lim="800000"/>
          </a:ln>
        </p:spPr>
        <p:txBody>
          <a:bodyPr rtlCol="0"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1">
                <a:solidFill>
                  <a:schemeClr val="accent1">
                    <a:lumMod val="50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rtl="0" eaLnBrk="1" latinLnBrk="0" hangingPunct="1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prstGeom prst="rect">
            <a:avLst/>
          </a:prstGeom>
          <a:ln w="10795">
            <a:solidFill>
              <a:schemeClr val="bg1"/>
            </a:solidFill>
            <a:prstDash val="dash"/>
            <a:miter lim="800000"/>
          </a:ln>
        </p:spPr>
        <p:txBody>
          <a:bodyPr rtlCol="0"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rtl="0" eaLnBrk="1" latinLnBrk="0" hangingPunct="1"/>
            <a:r>
              <a:rPr lang="el-GR" noProof="0" smtClean="0"/>
              <a:t>Επεξεργασία στυλ υποδείγματος κειμένου</a:t>
            </a:r>
          </a:p>
          <a:p>
            <a:pPr lvl="1" rtl="0" eaLnBrk="1" latinLnBrk="0" hangingPunct="1"/>
            <a:r>
              <a:rPr lang="el-GR" noProof="0" smtClean="0"/>
              <a:t>Δεύτερου επιπέδου</a:t>
            </a:r>
          </a:p>
          <a:p>
            <a:pPr lvl="2" rtl="0" eaLnBrk="1" latinLnBrk="0" hangingPunct="1"/>
            <a:r>
              <a:rPr lang="el-GR" noProof="0" smtClean="0"/>
              <a:t>Τρίτου επιπέδου</a:t>
            </a:r>
          </a:p>
          <a:p>
            <a:pPr lvl="3" rtl="0" eaLnBrk="1" latinLnBrk="0" hangingPunct="1"/>
            <a:r>
              <a:rPr lang="el-GR" noProof="0" smtClean="0"/>
              <a:t>Τέταρτου επιπέδου</a:t>
            </a:r>
          </a:p>
          <a:p>
            <a:pPr lvl="4" rtl="0" eaLnBrk="1" latinLnBrk="0" hangingPunct="1"/>
            <a:r>
              <a:rPr lang="el-GR" noProof="0" smtClean="0"/>
              <a:t>Πέμπτου επιπέδου</a:t>
            </a:r>
            <a:endParaRPr kumimoji="0"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prstGeom prst="rect">
            <a:avLst/>
          </a:prstGeom>
          <a:noFill/>
          <a:ln w="10795">
            <a:solidFill>
              <a:schemeClr val="bg1"/>
            </a:solidFill>
            <a:miter lim="800000"/>
          </a:ln>
        </p:spPr>
        <p:txBody>
          <a:bodyPr rtlCol="0"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1">
                <a:solidFill>
                  <a:schemeClr val="accent1">
                    <a:lumMod val="50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rtl="0" eaLnBrk="1" latinLnBrk="0" hangingPunct="1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prstGeom prst="rect">
            <a:avLst/>
          </a:prstGeom>
          <a:ln w="10795">
            <a:solidFill>
              <a:schemeClr val="bg1"/>
            </a:solidFill>
            <a:prstDash val="dash"/>
            <a:miter lim="800000"/>
          </a:ln>
        </p:spPr>
        <p:txBody>
          <a:bodyPr rtlCol="0"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rtl="0" eaLnBrk="1" latinLnBrk="0" hangingPunct="1"/>
            <a:r>
              <a:rPr lang="el-GR" noProof="0" smtClean="0"/>
              <a:t>Επεξεργασία στυλ υποδείγματος κειμένου</a:t>
            </a:r>
          </a:p>
          <a:p>
            <a:pPr lvl="1" rtl="0" eaLnBrk="1" latinLnBrk="0" hangingPunct="1"/>
            <a:r>
              <a:rPr lang="el-GR" noProof="0" smtClean="0"/>
              <a:t>Δεύτερου επιπέδου</a:t>
            </a:r>
          </a:p>
          <a:p>
            <a:pPr lvl="2" rtl="0" eaLnBrk="1" latinLnBrk="0" hangingPunct="1"/>
            <a:r>
              <a:rPr lang="el-GR" noProof="0" smtClean="0"/>
              <a:t>Τρίτου επιπέδου</a:t>
            </a:r>
          </a:p>
          <a:p>
            <a:pPr lvl="3" rtl="0" eaLnBrk="1" latinLnBrk="0" hangingPunct="1"/>
            <a:r>
              <a:rPr lang="el-GR" noProof="0" smtClean="0"/>
              <a:t>Τέταρτου επιπέδου</a:t>
            </a:r>
          </a:p>
          <a:p>
            <a:pPr lvl="4" rtl="0" eaLnBrk="1" latinLnBrk="0" hangingPunct="1"/>
            <a:r>
              <a:rPr lang="el-GR" noProof="0" smtClean="0"/>
              <a:t>Πέμπτου επιπέδου</a:t>
            </a:r>
            <a:endParaRPr kumimoji="0" lang="el-GR" noProof="0" dirty="0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329B80AE-2B76-4929-964A-0A229FD530CB}" type="datetime1">
              <a:rPr lang="el-GR" noProof="0" smtClean="0"/>
              <a:t>22/10/2025</a:t>
            </a:fld>
            <a:endParaRPr lang="el-GR" noProof="0" dirty="0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401CF334-2D5C-4859-84A6-CA7E6E43FAEB}" type="slidenum">
              <a:rPr lang="el-GR" noProof="0" smtClean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2358931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0" orient="horz" pos="2160" userDrawn="1">
          <p15:clr>
            <a:srgbClr val="FBAE40"/>
          </p15:clr>
        </p15:guide>
        <p15:guide id="1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1914144" y="274320"/>
            <a:ext cx="9997440" cy="1143000"/>
          </a:xfrm>
          <a:prstGeom prst="rect">
            <a:avLst/>
          </a:prstGeom>
        </p:spPr>
        <p:txBody>
          <a:bodyPr rtlCol="0" anchor="ctr"/>
          <a:lstStyle>
            <a:lvl1pPr rtl="0">
              <a:defRPr/>
            </a:lvl1pPr>
          </a:lstStyle>
          <a:p>
            <a:pPr rtl="0"/>
            <a:r>
              <a:rPr lang="el-GR" noProof="0" dirty="0"/>
              <a:t>Κάντε κλικ για να επεξεργαστείτε το Στυλ υποδείγματος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D6BA3D0A-0144-434E-B884-53AB773DB4EA}" type="datetime1">
              <a:rPr lang="el-GR" noProof="0" smtClean="0"/>
              <a:t>22/10/2025</a:t>
            </a:fld>
            <a:endParaRPr lang="el-GR" noProof="0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401CF334-2D5C-4859-84A6-CA7E6E43FAEB}" type="slidenum">
              <a:rPr lang="el-GR" noProof="0" smtClean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860658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73FF10BA-78E5-4FBD-8419-1752C0DEEFDB}" type="datetime1">
              <a:rPr lang="el-GR" noProof="0" smtClean="0"/>
              <a:t>22/10/2025</a:t>
            </a:fld>
            <a:endParaRPr lang="el-GR" noProof="0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401CF334-2D5C-4859-84A6-CA7E6E43FAEB}" type="slidenum">
              <a:rPr lang="el-GR" noProof="0" smtClean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860977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609600" y="216778"/>
            <a:ext cx="5080000" cy="1162050"/>
          </a:xfrm>
          <a:prstGeom prst="rect">
            <a:avLst/>
          </a:prstGeom>
          <a:ln>
            <a:noFill/>
          </a:ln>
        </p:spPr>
        <p:txBody>
          <a:bodyPr rtlCol="0" anchor="b"/>
          <a:lstStyle>
            <a:lvl1pPr algn="l" rtl="0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pPr rtl="0"/>
            <a:r>
              <a:rPr lang="el-GR" noProof="0" dirty="0"/>
              <a:t>Κάντε κλικ για να επεξεργαστείτε το Στυλ υποδείγματος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  <a:prstGeom prst="rect">
            <a:avLst/>
          </a:prstGeom>
        </p:spPr>
        <p:txBody>
          <a:bodyPr rtlCol="0"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rtl="0" eaLnBrk="1" latinLnBrk="0" hangingPunct="1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  <a:prstGeom prst="rect">
            <a:avLst/>
          </a:prstGeo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rtl="0" eaLnBrk="1" latinLnBrk="0" hangingPunct="1"/>
            <a:r>
              <a:rPr lang="el-GR" noProof="0" smtClean="0"/>
              <a:t>Επεξεργασία στυλ υποδείγματος κειμένου</a:t>
            </a:r>
          </a:p>
          <a:p>
            <a:pPr lvl="1" rtl="0" eaLnBrk="1" latinLnBrk="0" hangingPunct="1"/>
            <a:r>
              <a:rPr lang="el-GR" noProof="0" smtClean="0"/>
              <a:t>Δεύτερου επιπέδου</a:t>
            </a:r>
          </a:p>
          <a:p>
            <a:pPr lvl="2" rtl="0" eaLnBrk="1" latinLnBrk="0" hangingPunct="1"/>
            <a:r>
              <a:rPr lang="el-GR" noProof="0" smtClean="0"/>
              <a:t>Τρίτου επιπέδου</a:t>
            </a:r>
          </a:p>
          <a:p>
            <a:pPr lvl="3" rtl="0" eaLnBrk="1" latinLnBrk="0" hangingPunct="1"/>
            <a:r>
              <a:rPr lang="el-GR" noProof="0" smtClean="0"/>
              <a:t>Τέταρτου επιπέδου</a:t>
            </a:r>
          </a:p>
          <a:p>
            <a:pPr lvl="4" rtl="0" eaLnBrk="1" latinLnBrk="0" hangingPunct="1"/>
            <a:r>
              <a:rPr lang="el-GR" noProof="0" smtClean="0"/>
              <a:t>Πέμπτου επιπέδου</a:t>
            </a:r>
            <a:endParaRPr kumimoji="0" lang="el-GR" noProof="0" dirty="0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89FD97E9-FFEB-43F9-AF21-51CE71A931B8}" type="datetime1">
              <a:rPr lang="el-GR" noProof="0" smtClean="0"/>
              <a:t>22/10/2025</a:t>
            </a:fld>
            <a:endParaRPr lang="el-GR" noProof="0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401CF334-2D5C-4859-84A6-CA7E6E43FAEB}" type="slidenum">
              <a:rPr lang="el-GR" noProof="0" smtClean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542546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7849195" y="1066800"/>
            <a:ext cx="3657600" cy="1981200"/>
          </a:xfrm>
          <a:prstGeom prst="rect">
            <a:avLst/>
          </a:prstGeom>
        </p:spPr>
        <p:txBody>
          <a:bodyPr rtlCol="0" anchor="b">
            <a:noAutofit/>
          </a:bodyPr>
          <a:lstStyle>
            <a:lvl1pPr algn="l" rtl="0">
              <a:buNone/>
              <a:defRPr sz="2100" b="1">
                <a:effectLst/>
              </a:defRPr>
            </a:lvl1pPr>
            <a:extLst/>
          </a:lstStyle>
          <a:p>
            <a:pPr rtl="0"/>
            <a:r>
              <a:rPr lang="el-GR" noProof="0" dirty="0"/>
              <a:t>Κάντε κλικ για να επεξεργαστείτε το Στυλ υποδείγματος τίτλου</a:t>
            </a:r>
          </a:p>
        </p:txBody>
      </p:sp>
      <p:sp>
        <p:nvSpPr>
          <p:cNvPr id="8" name="Ορθογώνιο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l-GR" sz="3200" kern="1200" noProof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Θέση εικόνας 2" descr="Ένα κενό πλαίσιο κράτησης θέσης,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rtlCol="0" anchor="t"/>
          <a:lstStyle>
            <a:lvl1pPr marL="0" indent="0" algn="l" eaLnBrk="1" latinLnBrk="0" hangingPunct="1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lang="el-GR" noProof="0" smtClean="0"/>
              <a:t>Κάντε κλικ στο εικονίδιο για να προσθέσετε εικόνα</a:t>
            </a:r>
            <a:endParaRPr kumimoji="0" lang="el-GR" noProof="0" dirty="0"/>
          </a:p>
        </p:txBody>
      </p:sp>
      <p:sp>
        <p:nvSpPr>
          <p:cNvPr id="9" name="Ορθογώνιο 1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>
        <p:nvSpPr>
          <p:cNvPr id="10" name="Ορθογώνιο 2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  <a:prstGeom prst="rect">
            <a:avLst/>
          </a:prstGeom>
        </p:spPr>
        <p:txBody>
          <a:bodyPr rtlCol="0"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rtl="0" eaLnBrk="1" latinLnBrk="0" hangingPunct="1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723BF336-4F3E-4A55-9120-A0913103F439}" type="datetime1">
              <a:rPr lang="el-GR" noProof="0" smtClean="0"/>
              <a:t>22/10/2025</a:t>
            </a:fld>
            <a:endParaRPr lang="el-GR" noProof="0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401CF334-2D5C-4859-84A6-CA7E6E43FAEB}" type="slidenum">
              <a:rPr lang="el-GR" noProof="0" smtClean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3636752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Ομάδα 5"/>
          <p:cNvGrpSpPr/>
          <p:nvPr/>
        </p:nvGrpSpPr>
        <p:grpSpPr>
          <a:xfrm>
            <a:off x="7148" y="-54"/>
            <a:ext cx="12188952" cy="6858054"/>
            <a:chOff x="7148" y="-54"/>
            <a:chExt cx="12188952" cy="6858054"/>
          </a:xfrm>
        </p:grpSpPr>
        <p:sp>
          <p:nvSpPr>
            <p:cNvPr id="4" name="Ορθογώνιο 3"/>
            <p:cNvSpPr/>
            <p:nvPr/>
          </p:nvSpPr>
          <p:spPr>
            <a:xfrm>
              <a:off x="7148" y="0"/>
              <a:ext cx="12188952" cy="685800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l-GR" noProof="0" dirty="0"/>
            </a:p>
          </p:txBody>
        </p:sp>
        <p:sp>
          <p:nvSpPr>
            <p:cNvPr id="15" name="Ορθογώνιο 14"/>
            <p:cNvSpPr/>
            <p:nvPr/>
          </p:nvSpPr>
          <p:spPr bwMode="invGray">
            <a:xfrm>
              <a:off x="1473566" y="-54"/>
              <a:ext cx="96070" cy="6858054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 w="25400" cap="rnd" cmpd="sng" algn="ctr">
              <a:noFill/>
              <a:prstDash val="solid"/>
            </a:ln>
            <a:effectLst>
              <a:outerShdw blurRad="38550" dist="38000" dir="10800000" algn="tl" rotWithShape="0">
                <a:schemeClr val="bg2">
                  <a:shade val="20000"/>
                  <a:satMod val="110000"/>
                  <a:alpha val="25000"/>
                </a:schemeClr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 eaLnBrk="1" latinLnBrk="0" hangingPunct="1"/>
              <a:endParaRPr kumimoji="0" lang="el-GR" sz="1800" noProof="0" dirty="0"/>
            </a:p>
          </p:txBody>
        </p:sp>
        <p:pic>
          <p:nvPicPr>
            <p:cNvPr id="3" name="Εικόνα 2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48" y="0"/>
              <a:ext cx="1495425" cy="6858000"/>
            </a:xfrm>
            <a:prstGeom prst="rect">
              <a:avLst/>
            </a:prstGeom>
          </p:spPr>
        </p:pic>
      </p:grpSp>
      <p:sp>
        <p:nvSpPr>
          <p:cNvPr id="16" name="Θέση τίτλου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rtlCol="0" anchor="ctr">
            <a:noAutofit/>
          </a:bodyPr>
          <a:lstStyle/>
          <a:p>
            <a:pPr rtl="0"/>
            <a:r>
              <a:rPr lang="el-GR" noProof="0" dirty="0"/>
              <a:t>Κάντε κλικ για να επεξεργαστείτε το Στυλ υποδείγματος τίτλου</a:t>
            </a:r>
          </a:p>
        </p:txBody>
      </p:sp>
      <p:sp>
        <p:nvSpPr>
          <p:cNvPr id="17" name="Θέση κειμένου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 rtl="0" eaLnBrk="1" latinLnBrk="0" hangingPunct="1"/>
            <a:r>
              <a:rPr lang="el-GR" noProof="0" dirty="0"/>
              <a:t>Επεξεργασία στυλ υποδείγματος κειμένου</a:t>
            </a:r>
          </a:p>
          <a:p>
            <a:pPr lvl="1" rtl="0" eaLnBrk="1" latinLnBrk="0" hangingPunct="1"/>
            <a:r>
              <a:rPr lang="el-GR" noProof="0" dirty="0"/>
              <a:t>Δεύτερου επιπέδου</a:t>
            </a:r>
          </a:p>
          <a:p>
            <a:pPr lvl="2" rtl="0" eaLnBrk="1" latinLnBrk="0" hangingPunct="1"/>
            <a:r>
              <a:rPr lang="el-GR" noProof="0" dirty="0"/>
              <a:t>Τρίτου επιπέδου</a:t>
            </a:r>
          </a:p>
          <a:p>
            <a:pPr lvl="3" rtl="0" eaLnBrk="1" latinLnBrk="0" hangingPunct="1"/>
            <a:r>
              <a:rPr lang="el-GR" noProof="0" dirty="0"/>
              <a:t>Τέταρτου επιπέδου</a:t>
            </a:r>
          </a:p>
          <a:p>
            <a:pPr lvl="4" rtl="0" eaLnBrk="1" latinLnBrk="0" hangingPunct="1"/>
            <a:r>
              <a:rPr lang="el-GR" noProof="0" dirty="0"/>
              <a:t>Πέμπτου επιπέδου</a:t>
            </a:r>
          </a:p>
        </p:txBody>
      </p:sp>
      <p:sp>
        <p:nvSpPr>
          <p:cNvPr id="18" name="Θέση ημερομηνίας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rtlCol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rtl="0"/>
            <a:fld id="{06883B89-DE00-4FA1-9F76-3CFC200F25D8}" type="datetime1">
              <a:rPr lang="el-GR" noProof="0" smtClean="0"/>
              <a:t>22/10/2025</a:t>
            </a:fld>
            <a:endParaRPr lang="el-GR" noProof="0" dirty="0"/>
          </a:p>
        </p:txBody>
      </p:sp>
      <p:sp>
        <p:nvSpPr>
          <p:cNvPr id="19" name="Θέση υποσέλιδου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rtlCol="0" anchor="b"/>
          <a:lstStyle>
            <a:lvl1pPr eaLnBrk="1" latinLnBrk="0" hangingPunct="1">
              <a:defRPr kumimoji="0" sz="1100">
                <a:solidFill>
                  <a:schemeClr val="tx2"/>
                </a:solidFill>
                <a:effectLst/>
              </a:defRPr>
            </a:lvl1pPr>
            <a:extLst/>
          </a:lstStyle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20" name="Θέση αριθμού διαφάνειας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rtlCol="0" anchor="b"/>
          <a:lstStyle>
            <a:lvl1pPr algn="ctr" eaLnBrk="1" latinLnBrk="0" hangingPunct="1">
              <a:defRPr kumimoji="0" sz="1100">
                <a:solidFill>
                  <a:schemeClr val="tx2"/>
                </a:solidFill>
                <a:effectLst/>
              </a:defRPr>
            </a:lvl1pPr>
            <a:extLst/>
          </a:lstStyle>
          <a:p>
            <a:pPr rtl="0"/>
            <a:fld id="{401CF334-2D5C-4859-84A6-CA7E6E43FAEB}" type="slidenum">
              <a:rPr lang="el-GR" noProof="0" smtClean="0"/>
              <a:pPr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1260038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lnSpc>
          <a:spcPts val="4200"/>
        </a:lnSpc>
        <a:spcBef>
          <a:spcPct val="0"/>
        </a:spcBef>
        <a:buNone/>
        <a:defRPr kumimoji="0" sz="4000" b="1" kern="1200">
          <a:solidFill>
            <a:schemeClr val="accent2">
              <a:lumMod val="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>
            <a:lumMod val="50000"/>
          </a:schemeClr>
        </a:buClr>
        <a:buSzPct val="80000"/>
        <a:buFont typeface="Wingdings 2"/>
        <a:buChar char=""/>
        <a:defRPr kumimoji="0" sz="32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>
            <a:lumMod val="50000"/>
          </a:schemeClr>
        </a:buClr>
        <a:buFont typeface="Verdana"/>
        <a:buChar char="◦"/>
        <a:defRPr kumimoji="0" sz="28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>
            <a:lumMod val="75000"/>
          </a:schemeClr>
        </a:buClr>
        <a:buFont typeface="Wingdings 2"/>
        <a:buChar char=""/>
        <a:defRPr kumimoji="0" sz="24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>
            <a:lumMod val="75000"/>
          </a:schemeClr>
        </a:buClr>
        <a:buFont typeface="Wingdings 2"/>
        <a:buChar char=""/>
        <a:defRPr kumimoji="0" sz="20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>
            <a:lumMod val="75000"/>
          </a:schemeClr>
        </a:buClr>
        <a:buFont typeface="Wingdings 2"/>
        <a:buChar char=""/>
        <a:defRPr kumimoji="0" sz="20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  <p:extLst mod="1"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pos="7512" userDrawn="1">
          <p15:clr>
            <a:srgbClr val="F26B43"/>
          </p15:clr>
        </p15:guide>
        <p15:guide id="3" pos="1176" userDrawn="1">
          <p15:clr>
            <a:srgbClr val="F26B43"/>
          </p15:clr>
        </p15:guide>
        <p15:guide id="4" orient="horz" pos="3936" userDrawn="1">
          <p15:clr>
            <a:srgbClr val="F26B43"/>
          </p15:clr>
        </p15:guide>
        <p15:guide id="5" orient="horz" pos="888" userDrawn="1">
          <p15:clr>
            <a:srgbClr val="F26B43"/>
          </p15:clr>
        </p15:guide>
        <p15:guide id="6" orient="horz" pos="16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968759" y="1095296"/>
            <a:ext cx="10223242" cy="812124"/>
          </a:xfrm>
        </p:spPr>
        <p:txBody>
          <a:bodyPr rtlCol="0"/>
          <a:lstStyle/>
          <a:p>
            <a:pPr rtl="0"/>
            <a:r>
              <a:rPr lang="el-GR" dirty="0" smtClean="0">
                <a:solidFill>
                  <a:schemeClr val="accent1">
                    <a:lumMod val="50000"/>
                  </a:schemeClr>
                </a:solidFill>
              </a:rPr>
              <a:t>Δράση Ανίχνευσης Διαταραχών Μνήμης</a:t>
            </a:r>
            <a:endParaRPr lang="el-G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7967988" y="6484219"/>
            <a:ext cx="4224012" cy="373781"/>
          </a:xfrm>
        </p:spPr>
        <p:txBody>
          <a:bodyPr rtlCol="0">
            <a:normAutofit fontScale="92500" lnSpcReduction="10000"/>
          </a:bodyPr>
          <a:lstStyle/>
          <a:p>
            <a:pPr algn="r" rtl="0"/>
            <a:r>
              <a:rPr lang="el-GR" sz="2400" dirty="0" smtClean="0">
                <a:solidFill>
                  <a:schemeClr val="bg2">
                    <a:lumMod val="10000"/>
                  </a:schemeClr>
                </a:solidFill>
              </a:rPr>
              <a:t>Τοπική Κοινότητα Μέρωνα</a:t>
            </a:r>
            <a:endParaRPr lang="el-GR" sz="24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68757" y="1968768"/>
            <a:ext cx="10223241" cy="10849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l-GR" sz="2500" b="1" dirty="0">
                <a:solidFill>
                  <a:schemeClr val="accent6">
                    <a:lumMod val="50000"/>
                  </a:schemeClr>
                </a:solidFill>
              </a:rPr>
              <a:t>σ</a:t>
            </a:r>
            <a:r>
              <a:rPr lang="el-GR" sz="2500" b="1" dirty="0" smtClean="0">
                <a:solidFill>
                  <a:schemeClr val="accent6">
                    <a:lumMod val="50000"/>
                  </a:schemeClr>
                </a:solidFill>
              </a:rPr>
              <a:t>τον Μέρωνα </a:t>
            </a:r>
            <a:r>
              <a:rPr lang="el-GR" sz="2500" b="1" dirty="0" err="1" smtClean="0">
                <a:solidFill>
                  <a:schemeClr val="accent6">
                    <a:lumMod val="50000"/>
                  </a:schemeClr>
                </a:solidFill>
              </a:rPr>
              <a:t>Αμαρίου</a:t>
            </a:r>
            <a:endParaRPr lang="el-GR" sz="25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l-GR" dirty="0" smtClean="0">
                <a:solidFill>
                  <a:schemeClr val="accent6">
                    <a:lumMod val="50000"/>
                  </a:schemeClr>
                </a:solidFill>
              </a:rPr>
              <a:t>Περιφερειακό </a:t>
            </a:r>
            <a:r>
              <a:rPr lang="el-GR" smtClean="0">
                <a:solidFill>
                  <a:schemeClr val="accent6">
                    <a:lumMod val="50000"/>
                  </a:schemeClr>
                </a:solidFill>
              </a:rPr>
              <a:t>Ιατρείο Μέρωνα</a:t>
            </a:r>
            <a:endParaRPr lang="el-GR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76651" y="3569977"/>
            <a:ext cx="707498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b="1" spc="50" dirty="0" smtClean="0">
                <a:solidFill>
                  <a:schemeClr val="accent1">
                    <a:lumMod val="50000"/>
                  </a:schemeClr>
                </a:solidFill>
              </a:rPr>
              <a:t>Παρασκευή 31 Οκτωβρίου 2025</a:t>
            </a:r>
          </a:p>
          <a:p>
            <a:pPr algn="ctr"/>
            <a:r>
              <a:rPr lang="el-GR" sz="2800" b="1" dirty="0" smtClean="0">
                <a:solidFill>
                  <a:schemeClr val="accent1">
                    <a:lumMod val="50000"/>
                  </a:schemeClr>
                </a:solidFill>
              </a:rPr>
              <a:t>Ώρα έναρξης: 10.00’</a:t>
            </a:r>
            <a:endParaRPr lang="el-GR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6290" y="197420"/>
            <a:ext cx="113557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 smtClean="0">
                <a:solidFill>
                  <a:schemeClr val="bg2">
                    <a:lumMod val="10000"/>
                  </a:schemeClr>
                </a:solidFill>
              </a:rPr>
              <a:t>Το Κέντρο Ψυχικής Υγείας </a:t>
            </a:r>
            <a:r>
              <a:rPr lang="el-GR" sz="2400" b="1" dirty="0" smtClean="0">
                <a:solidFill>
                  <a:schemeClr val="bg2">
                    <a:lumMod val="10000"/>
                  </a:schemeClr>
                </a:solidFill>
              </a:rPr>
              <a:t>Ενηλίκων Ρεθύμνου </a:t>
            </a:r>
            <a:r>
              <a:rPr lang="el-GR" sz="2400" b="1" dirty="0" smtClean="0">
                <a:solidFill>
                  <a:schemeClr val="bg2">
                    <a:lumMod val="10000"/>
                  </a:schemeClr>
                </a:solidFill>
              </a:rPr>
              <a:t>διοργανώνει:</a:t>
            </a:r>
            <a:endParaRPr lang="el-GR" sz="24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546672" y="6022554"/>
            <a:ext cx="264532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2200" b="1" dirty="0" smtClean="0">
                <a:solidFill>
                  <a:schemeClr val="bg2">
                    <a:lumMod val="10000"/>
                  </a:schemeClr>
                </a:solidFill>
              </a:rPr>
              <a:t>Ενορία Μέρωνα</a:t>
            </a:r>
            <a:endParaRPr lang="el-GR" sz="22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609899" y="5648773"/>
            <a:ext cx="35820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2000" b="1" u="sng" dirty="0" smtClean="0">
                <a:solidFill>
                  <a:schemeClr val="bg2">
                    <a:lumMod val="50000"/>
                  </a:schemeClr>
                </a:solidFill>
              </a:rPr>
              <a:t>Με την υποστήριξη:</a:t>
            </a:r>
            <a:endParaRPr lang="el-GR" sz="2000" b="1" u="sng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49560" y="5817072"/>
            <a:ext cx="487184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600" u="sng" dirty="0" smtClean="0"/>
              <a:t>Διοργάνωση:</a:t>
            </a:r>
          </a:p>
          <a:p>
            <a:r>
              <a:rPr lang="el-GR" sz="1600" dirty="0" smtClean="0"/>
              <a:t>7</a:t>
            </a:r>
            <a:r>
              <a:rPr lang="el-GR" sz="1600" baseline="30000" dirty="0" smtClean="0"/>
              <a:t>η</a:t>
            </a:r>
            <a:r>
              <a:rPr lang="el-GR" sz="1600" dirty="0" smtClean="0"/>
              <a:t> </a:t>
            </a:r>
            <a:r>
              <a:rPr lang="el-GR" sz="1600" dirty="0" err="1" smtClean="0"/>
              <a:t>Υ.Πε</a:t>
            </a:r>
            <a:r>
              <a:rPr lang="el-GR" sz="1600" dirty="0" smtClean="0"/>
              <a:t>. Κρήτης</a:t>
            </a:r>
          </a:p>
          <a:p>
            <a:r>
              <a:rPr lang="el-GR" sz="1600" dirty="0" smtClean="0"/>
              <a:t>Περιφερειακό Δίκτυο Υπηρεσιών Ψυχικής Υγείας </a:t>
            </a:r>
          </a:p>
          <a:p>
            <a:r>
              <a:rPr lang="el-GR" sz="1600" dirty="0" smtClean="0"/>
              <a:t>Κέντρο Ψυχικής Υγείας Ενηλίκων Ρεθύμνου</a:t>
            </a:r>
            <a:endParaRPr lang="el-GR" sz="1600" dirty="0"/>
          </a:p>
        </p:txBody>
      </p:sp>
      <p:pic>
        <p:nvPicPr>
          <p:cNvPr id="10" name="Εικόνα 9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791" y="5790956"/>
            <a:ext cx="1343356" cy="1343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3904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Πρότυπο σχεδίασης με πεπιεσμένα φύλλα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3565479_TF03460542" id="{D733EB4B-9155-42FC-8F60-2C1CF0B09F98}" vid="{C3F1DC80-9D17-44B5-9EDA-A720D469FC46}"/>
    </a:ext>
  </a:extLst>
</a:theme>
</file>

<file path=ppt/theme/theme2.xml><?xml version="1.0" encoding="utf-8"?>
<a:theme xmlns:a="http://schemas.openxmlformats.org/drawingml/2006/main" name="Θέμα του Offic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EFED04C-AD43-4E06-AD63-36D8B5E83787}">
  <ds:schemaRefs>
    <ds:schemaRef ds:uri="http://schemas.microsoft.com/office/2006/documentManagement/types"/>
    <ds:schemaRef ds:uri="http://purl.org/dc/elements/1.1/"/>
    <ds:schemaRef ds:uri="http://www.w3.org/XML/1998/namespace"/>
    <ds:schemaRef ds:uri="http://schemas.microsoft.com/office/2006/metadata/properties"/>
    <ds:schemaRef ds:uri="http://purl.org/dc/dcmitype/"/>
    <ds:schemaRef ds:uri="http://purl.org/dc/terms/"/>
    <ds:schemaRef ds:uri="a4f35948-e619-41b3-aa29-22878b09cfd2"/>
    <ds:schemaRef ds:uri="40262f94-9f35-4ac3-9a90-690165a166b7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4DEB5BEE-6806-4BF1-A9A7-4B4A72C0C6E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0710C29-A897-44AD-9F83-BE5F874C2A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Διαφάνειες με σχέδια πεπιεσμένων φύλλων</Template>
  <TotalTime>154</TotalTime>
  <Words>53</Words>
  <Application>Microsoft Office PowerPoint</Application>
  <PresentationFormat>Ευρεία οθόνη</PresentationFormat>
  <Paragraphs>14</Paragraphs>
  <Slides>1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5" baseType="lpstr">
      <vt:lpstr>Century Gothic</vt:lpstr>
      <vt:lpstr>Verdana</vt:lpstr>
      <vt:lpstr>Wingdings 2</vt:lpstr>
      <vt:lpstr>Πρότυπο σχεδίασης με πεπιεσμένα φύλλα</vt:lpstr>
      <vt:lpstr>Δράση Ανίχνευσης Διαταραχών Μνήμης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Δωρεάν Προληπτικός Έλεγχος Μνήμης</dc:title>
  <dc:creator>ΙΩΑΝΝΑ ΖΕΡΒΑΚΑΚΟΥ</dc:creator>
  <cp:lastModifiedBy>ΙΩΑΝΝΑ ΖΕΡΒΑΚΑΚΟΥ</cp:lastModifiedBy>
  <cp:revision>13</cp:revision>
  <dcterms:created xsi:type="dcterms:W3CDTF">2025-04-23T07:58:28Z</dcterms:created>
  <dcterms:modified xsi:type="dcterms:W3CDTF">2025-10-22T10:38:14Z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74065700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