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3" r:id="rId4"/>
  </p:sldMasterIdLst>
  <p:notesMasterIdLst>
    <p:notesMasterId r:id="rId21"/>
  </p:notesMasterIdLst>
  <p:handoutMasterIdLst>
    <p:handoutMasterId r:id="rId22"/>
  </p:handoutMasterIdLst>
  <p:sldIdLst>
    <p:sldId id="400" r:id="rId5"/>
    <p:sldId id="385" r:id="rId6"/>
    <p:sldId id="378" r:id="rId7"/>
    <p:sldId id="406" r:id="rId8"/>
    <p:sldId id="405" r:id="rId9"/>
    <p:sldId id="410" r:id="rId10"/>
    <p:sldId id="386" r:id="rId11"/>
    <p:sldId id="387" r:id="rId12"/>
    <p:sldId id="258" r:id="rId13"/>
    <p:sldId id="259" r:id="rId14"/>
    <p:sldId id="260" r:id="rId15"/>
    <p:sldId id="261" r:id="rId16"/>
    <p:sldId id="389" r:id="rId17"/>
    <p:sldId id="401" r:id="rId18"/>
    <p:sldId id="390" r:id="rId19"/>
    <p:sldId id="346" r:id="rId20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ECE4"/>
    <a:srgbClr val="F4F1EA"/>
    <a:srgbClr val="ECE7DC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52" autoAdjust="0"/>
  </p:normalViewPr>
  <p:slideViewPr>
    <p:cSldViewPr snapToGrid="0">
      <p:cViewPr varScale="1">
        <p:scale>
          <a:sx n="108" d="100"/>
          <a:sy n="108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210886-1BF4-4A52-9048-9EBDB2BA8CA2}" type="doc">
      <dgm:prSet loTypeId="urn:microsoft.com/office/officeart/2005/8/layout/matrix2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l-GR"/>
        </a:p>
      </dgm:t>
    </dgm:pt>
    <dgm:pt modelId="{0DFD37B4-6DFD-4E4E-8ABE-95B8541C99C7}">
      <dgm:prSet custT="1"/>
      <dgm:spPr/>
      <dgm:t>
        <a:bodyPr/>
        <a:lstStyle/>
        <a:p>
          <a:br>
            <a:rPr lang="el-GR" sz="1600" b="1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br>
            <a:rPr lang="el-GR" sz="1600" b="1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br>
            <a:rPr lang="el-GR" sz="1600" b="1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l-GR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Ανίχνευση πριν την εμφάνιση  συμπτωμάτων.</a:t>
          </a:r>
          <a:br>
            <a:rPr lang="el-GR" sz="1600" b="1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br>
            <a:rPr lang="el-GR" sz="1600" b="1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br>
            <a:rPr lang="el-GR" sz="1600" b="1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el-GR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11CC31-E895-4B29-9232-CF7DEDC86737}" type="parTrans" cxnId="{EF55BFEA-0575-4F36-95C5-E84B1FC6B19C}">
      <dgm:prSet/>
      <dgm:spPr/>
      <dgm:t>
        <a:bodyPr/>
        <a:lstStyle/>
        <a:p>
          <a:endParaRPr lang="el-GR"/>
        </a:p>
      </dgm:t>
    </dgm:pt>
    <dgm:pt modelId="{9A39A76D-212F-4F31-A894-285F4D1F8975}" type="sibTrans" cxnId="{EF55BFEA-0575-4F36-95C5-E84B1FC6B19C}">
      <dgm:prSet/>
      <dgm:spPr/>
      <dgm:t>
        <a:bodyPr/>
        <a:lstStyle/>
        <a:p>
          <a:endParaRPr lang="el-GR"/>
        </a:p>
      </dgm:t>
    </dgm:pt>
    <dgm:pt modelId="{959282BA-3C6A-4946-9422-097F061AF718}">
      <dgm:prSet custT="1"/>
      <dgm:spPr/>
      <dgm:t>
        <a:bodyPr/>
        <a:lstStyle/>
        <a:p>
          <a:endParaRPr lang="el-GR" sz="900" b="1" dirty="0"/>
        </a:p>
        <a:p>
          <a:endParaRPr lang="el-GR" sz="900" b="1" dirty="0"/>
        </a:p>
        <a:p>
          <a:endParaRPr lang="el-GR" sz="900" b="1" dirty="0"/>
        </a:p>
        <a:p>
          <a:endParaRPr lang="el-GR" sz="900" b="1" dirty="0"/>
        </a:p>
        <a:p>
          <a:endParaRPr lang="el-GR" sz="900" b="1" dirty="0"/>
        </a:p>
        <a:p>
          <a:endParaRPr lang="el-GR" sz="900" b="1" dirty="0"/>
        </a:p>
        <a:p>
          <a:r>
            <a:rPr lang="el-GR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Ζωτικής σημασίας για την υγεία. </a:t>
          </a:r>
          <a:br>
            <a:rPr lang="el-GR" sz="1600" b="1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br>
            <a:rPr lang="el-GR" sz="1600" b="1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br>
            <a:rPr lang="el-GR" sz="1600" b="1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br>
            <a:rPr lang="el-GR" sz="1600" b="1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br>
            <a:rPr lang="el-GR" sz="1600" b="1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br>
            <a:rPr lang="el-GR" sz="1600" b="1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el-GR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7D3879-4F6C-4904-8FF4-8D714B86C6D7}" type="parTrans" cxnId="{FE5C4B08-88A0-4125-B986-646652F61526}">
      <dgm:prSet/>
      <dgm:spPr/>
      <dgm:t>
        <a:bodyPr/>
        <a:lstStyle/>
        <a:p>
          <a:endParaRPr lang="el-GR"/>
        </a:p>
      </dgm:t>
    </dgm:pt>
    <dgm:pt modelId="{F3BACA4A-9609-4676-85F8-8A1C6D0F3806}" type="sibTrans" cxnId="{FE5C4B08-88A0-4125-B986-646652F61526}">
      <dgm:prSet/>
      <dgm:spPr/>
      <dgm:t>
        <a:bodyPr/>
        <a:lstStyle/>
        <a:p>
          <a:endParaRPr lang="el-GR"/>
        </a:p>
      </dgm:t>
    </dgm:pt>
    <dgm:pt modelId="{E70759B1-C7EE-4E4A-A15F-27830DE15F81}">
      <dgm:prSet custT="1"/>
      <dgm:spPr>
        <a:solidFill>
          <a:schemeClr val="accent2"/>
        </a:solidFill>
      </dgm:spPr>
      <dgm:t>
        <a:bodyPr/>
        <a:lstStyle/>
        <a:p>
          <a:endParaRPr lang="el-GR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E</a:t>
          </a:r>
          <a:r>
            <a:rPr lang="el-GR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ντοπισμός</a:t>
          </a:r>
          <a:r>
            <a:rPr lang="el-GR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του Καρκίνου σε πρώιμα στάδια .</a:t>
          </a:r>
          <a:br>
            <a:rPr lang="el-GR" sz="1600" b="1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el-GR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CF1C76-4DCF-4ADC-9CB2-71214C23D795}" type="parTrans" cxnId="{3E707121-99B8-4D1E-83B4-8403447B6659}">
      <dgm:prSet/>
      <dgm:spPr/>
      <dgm:t>
        <a:bodyPr/>
        <a:lstStyle/>
        <a:p>
          <a:endParaRPr lang="el-GR"/>
        </a:p>
      </dgm:t>
    </dgm:pt>
    <dgm:pt modelId="{933A7FA8-694A-4AA0-8755-47C8D8F869A8}" type="sibTrans" cxnId="{3E707121-99B8-4D1E-83B4-8403447B6659}">
      <dgm:prSet/>
      <dgm:spPr/>
      <dgm:t>
        <a:bodyPr/>
        <a:lstStyle/>
        <a:p>
          <a:endParaRPr lang="el-GR"/>
        </a:p>
      </dgm:t>
    </dgm:pt>
    <dgm:pt modelId="{6BDB3DF9-BFAA-49F6-92EF-C6FF2033368E}">
      <dgm:prSet custT="1"/>
      <dgm:spPr>
        <a:solidFill>
          <a:schemeClr val="accent3"/>
        </a:solidFill>
      </dgm:spPr>
      <dgm:t>
        <a:bodyPr/>
        <a:lstStyle/>
        <a:p>
          <a:r>
            <a:rPr lang="el-GR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Αποτελεσματικότερη</a:t>
          </a:r>
          <a:r>
            <a:rPr lang="el-GR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θεραπεία και Αυξημένες πιθανότητες ίασης</a:t>
          </a:r>
        </a:p>
      </dgm:t>
    </dgm:pt>
    <dgm:pt modelId="{B25568F7-ADDD-4241-92E9-125C30CE300C}" type="parTrans" cxnId="{9052DE5E-AC6A-4BE6-AE24-AA8200B70A6A}">
      <dgm:prSet/>
      <dgm:spPr/>
      <dgm:t>
        <a:bodyPr/>
        <a:lstStyle/>
        <a:p>
          <a:endParaRPr lang="el-GR"/>
        </a:p>
      </dgm:t>
    </dgm:pt>
    <dgm:pt modelId="{E3353BD9-EB70-43B6-B47D-6FE9E1792880}" type="sibTrans" cxnId="{9052DE5E-AC6A-4BE6-AE24-AA8200B70A6A}">
      <dgm:prSet/>
      <dgm:spPr/>
      <dgm:t>
        <a:bodyPr/>
        <a:lstStyle/>
        <a:p>
          <a:endParaRPr lang="el-GR"/>
        </a:p>
      </dgm:t>
    </dgm:pt>
    <dgm:pt modelId="{E8E14C84-61CF-4EB8-9F9C-38B03BE4B0A8}" type="pres">
      <dgm:prSet presAssocID="{A8210886-1BF4-4A52-9048-9EBDB2BA8CA2}" presName="matrix" presStyleCnt="0">
        <dgm:presLayoutVars>
          <dgm:chMax val="1"/>
          <dgm:dir/>
          <dgm:resizeHandles val="exact"/>
        </dgm:presLayoutVars>
      </dgm:prSet>
      <dgm:spPr/>
    </dgm:pt>
    <dgm:pt modelId="{01480DA8-B82B-4CBA-AC26-3B8C284ADBB5}" type="pres">
      <dgm:prSet presAssocID="{A8210886-1BF4-4A52-9048-9EBDB2BA8CA2}" presName="axisShape" presStyleLbl="bgShp" presStyleIdx="0" presStyleCnt="1"/>
      <dgm:spPr>
        <a:ln>
          <a:solidFill>
            <a:schemeClr val="bg2"/>
          </a:solidFill>
        </a:ln>
      </dgm:spPr>
    </dgm:pt>
    <dgm:pt modelId="{82CE4970-0895-4556-A6FC-F992E0EB078B}" type="pres">
      <dgm:prSet presAssocID="{A8210886-1BF4-4A52-9048-9EBDB2BA8CA2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18284F72-BEF5-431F-803F-34245D1B97CD}" type="pres">
      <dgm:prSet presAssocID="{A8210886-1BF4-4A52-9048-9EBDB2BA8CA2}" presName="rect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9A818583-AC61-449C-88F9-52E0C69ACF75}" type="pres">
      <dgm:prSet presAssocID="{A8210886-1BF4-4A52-9048-9EBDB2BA8CA2}" presName="rect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5B0CE0EA-FDD5-4483-8ACE-53F1F43B7E35}" type="pres">
      <dgm:prSet presAssocID="{A8210886-1BF4-4A52-9048-9EBDB2BA8CA2}" presName="rect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E5C4B08-88A0-4125-B986-646652F61526}" srcId="{A8210886-1BF4-4A52-9048-9EBDB2BA8CA2}" destId="{959282BA-3C6A-4946-9422-097F061AF718}" srcOrd="1" destOrd="0" parTransId="{4B7D3879-4F6C-4904-8FF4-8D714B86C6D7}" sibTransId="{F3BACA4A-9609-4676-85F8-8A1C6D0F3806}"/>
    <dgm:cxn modelId="{3E707121-99B8-4D1E-83B4-8403447B6659}" srcId="{A8210886-1BF4-4A52-9048-9EBDB2BA8CA2}" destId="{E70759B1-C7EE-4E4A-A15F-27830DE15F81}" srcOrd="3" destOrd="0" parTransId="{2ECF1C76-4DCF-4ADC-9CB2-71214C23D795}" sibTransId="{933A7FA8-694A-4AA0-8755-47C8D8F869A8}"/>
    <dgm:cxn modelId="{64A4BD25-17B1-4450-A4E4-CE18F8421944}" type="presOf" srcId="{959282BA-3C6A-4946-9422-097F061AF718}" destId="{18284F72-BEF5-431F-803F-34245D1B97CD}" srcOrd="0" destOrd="0" presId="urn:microsoft.com/office/officeart/2005/8/layout/matrix2"/>
    <dgm:cxn modelId="{BEA1EE5D-3D5F-44C9-97C6-1E9D878B9DCB}" type="presOf" srcId="{0DFD37B4-6DFD-4E4E-8ABE-95B8541C99C7}" destId="{82CE4970-0895-4556-A6FC-F992E0EB078B}" srcOrd="0" destOrd="0" presId="urn:microsoft.com/office/officeart/2005/8/layout/matrix2"/>
    <dgm:cxn modelId="{9052DE5E-AC6A-4BE6-AE24-AA8200B70A6A}" srcId="{A8210886-1BF4-4A52-9048-9EBDB2BA8CA2}" destId="{6BDB3DF9-BFAA-49F6-92EF-C6FF2033368E}" srcOrd="2" destOrd="0" parTransId="{B25568F7-ADDD-4241-92E9-125C30CE300C}" sibTransId="{E3353BD9-EB70-43B6-B47D-6FE9E1792880}"/>
    <dgm:cxn modelId="{342B2DE3-1D92-44B2-A35F-2A04D88D9D89}" type="presOf" srcId="{E70759B1-C7EE-4E4A-A15F-27830DE15F81}" destId="{5B0CE0EA-FDD5-4483-8ACE-53F1F43B7E35}" srcOrd="0" destOrd="0" presId="urn:microsoft.com/office/officeart/2005/8/layout/matrix2"/>
    <dgm:cxn modelId="{EF55BFEA-0575-4F36-95C5-E84B1FC6B19C}" srcId="{A8210886-1BF4-4A52-9048-9EBDB2BA8CA2}" destId="{0DFD37B4-6DFD-4E4E-8ABE-95B8541C99C7}" srcOrd="0" destOrd="0" parTransId="{B611CC31-E895-4B29-9232-CF7DEDC86737}" sibTransId="{9A39A76D-212F-4F31-A894-285F4D1F8975}"/>
    <dgm:cxn modelId="{1DA9C8EC-8A6C-45FE-AA3C-E1F7EEA3C333}" type="presOf" srcId="{A8210886-1BF4-4A52-9048-9EBDB2BA8CA2}" destId="{E8E14C84-61CF-4EB8-9F9C-38B03BE4B0A8}" srcOrd="0" destOrd="0" presId="urn:microsoft.com/office/officeart/2005/8/layout/matrix2"/>
    <dgm:cxn modelId="{B355D0F3-0BB5-467E-85A7-E59FEAFCB3D7}" type="presOf" srcId="{6BDB3DF9-BFAA-49F6-92EF-C6FF2033368E}" destId="{9A818583-AC61-449C-88F9-52E0C69ACF75}" srcOrd="0" destOrd="0" presId="urn:microsoft.com/office/officeart/2005/8/layout/matrix2"/>
    <dgm:cxn modelId="{329F440D-80DD-4ABC-ACB9-40BA9472D284}" type="presParOf" srcId="{E8E14C84-61CF-4EB8-9F9C-38B03BE4B0A8}" destId="{01480DA8-B82B-4CBA-AC26-3B8C284ADBB5}" srcOrd="0" destOrd="0" presId="urn:microsoft.com/office/officeart/2005/8/layout/matrix2"/>
    <dgm:cxn modelId="{46A456C0-56BE-4A93-9752-28F836945E61}" type="presParOf" srcId="{E8E14C84-61CF-4EB8-9F9C-38B03BE4B0A8}" destId="{82CE4970-0895-4556-A6FC-F992E0EB078B}" srcOrd="1" destOrd="0" presId="urn:microsoft.com/office/officeart/2005/8/layout/matrix2"/>
    <dgm:cxn modelId="{E6A3D00D-69B5-411F-A59A-61EFC2BE854B}" type="presParOf" srcId="{E8E14C84-61CF-4EB8-9F9C-38B03BE4B0A8}" destId="{18284F72-BEF5-431F-803F-34245D1B97CD}" srcOrd="2" destOrd="0" presId="urn:microsoft.com/office/officeart/2005/8/layout/matrix2"/>
    <dgm:cxn modelId="{19DDECBE-A5EE-4710-990A-BAC6BE9E42E0}" type="presParOf" srcId="{E8E14C84-61CF-4EB8-9F9C-38B03BE4B0A8}" destId="{9A818583-AC61-449C-88F9-52E0C69ACF75}" srcOrd="3" destOrd="0" presId="urn:microsoft.com/office/officeart/2005/8/layout/matrix2"/>
    <dgm:cxn modelId="{47924D36-7BCB-4C12-B7E1-AFEF87D746FF}" type="presParOf" srcId="{E8E14C84-61CF-4EB8-9F9C-38B03BE4B0A8}" destId="{5B0CE0EA-FDD5-4483-8ACE-53F1F43B7E35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933CFE-4B6A-41D1-B326-AEAB7D0BF7B7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936CCBD3-24E8-418B-AAE0-AEA915D014EA}">
      <dgm:prSet custT="1"/>
      <dgm:spPr>
        <a:xfrm>
          <a:off x="5564" y="1832620"/>
          <a:ext cx="2648247" cy="982499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l-GR" sz="2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Εμβόλιο κατά του </a:t>
          </a:r>
          <a:r>
            <a:rPr lang="en-US" sz="2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HPV</a:t>
          </a:r>
          <a:endParaRPr lang="el-GR" sz="2400" dirty="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EAD7A592-EBEE-44C0-8E8F-0F31620992C7}" type="parTrans" cxnId="{B822C088-0248-4530-AF0D-A48B27F26EEE}">
      <dgm:prSet/>
      <dgm:spPr/>
      <dgm:t>
        <a:bodyPr/>
        <a:lstStyle/>
        <a:p>
          <a:endParaRPr lang="el-GR"/>
        </a:p>
      </dgm:t>
    </dgm:pt>
    <dgm:pt modelId="{F6F7D3CC-83EC-4D21-BC6B-C4B6EF5D00F3}" type="sibTrans" cxnId="{B822C088-0248-4530-AF0D-A48B27F26EEE}">
      <dgm:prSet/>
      <dgm:spPr/>
      <dgm:t>
        <a:bodyPr/>
        <a:lstStyle/>
        <a:p>
          <a:endParaRPr lang="el-GR"/>
        </a:p>
      </dgm:t>
    </dgm:pt>
    <dgm:pt modelId="{F0B65B55-03AD-4C8C-BF79-C9BC55EB2F77}">
      <dgm:prSet custT="1"/>
      <dgm:spPr>
        <a:xfrm>
          <a:off x="2918748" y="1832620"/>
          <a:ext cx="2648247" cy="982499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lnSpc>
              <a:spcPct val="200000"/>
            </a:lnSpc>
            <a:buNone/>
          </a:pPr>
          <a:r>
            <a:rPr lang="el-GR" sz="2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Τεστ Παπανικολάου </a:t>
          </a:r>
        </a:p>
      </dgm:t>
    </dgm:pt>
    <dgm:pt modelId="{9C0C879F-239F-4366-B5B2-BD6718D097DC}" type="parTrans" cxnId="{B114B2D9-52BB-4590-A3F4-C71E8BB2F38D}">
      <dgm:prSet/>
      <dgm:spPr/>
      <dgm:t>
        <a:bodyPr/>
        <a:lstStyle/>
        <a:p>
          <a:endParaRPr lang="el-GR"/>
        </a:p>
      </dgm:t>
    </dgm:pt>
    <dgm:pt modelId="{80D84972-1B57-41F0-9EE5-A846F8C82278}" type="sibTrans" cxnId="{B114B2D9-52BB-4590-A3F4-C71E8BB2F38D}">
      <dgm:prSet/>
      <dgm:spPr/>
      <dgm:t>
        <a:bodyPr/>
        <a:lstStyle/>
        <a:p>
          <a:endParaRPr lang="el-GR"/>
        </a:p>
      </dgm:t>
    </dgm:pt>
    <dgm:pt modelId="{50F10878-1C71-4A70-8847-E0A429829CBB}">
      <dgm:prSet custT="1"/>
      <dgm:spPr>
        <a:xfrm>
          <a:off x="5831932" y="1832620"/>
          <a:ext cx="2648247" cy="982499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lnSpc>
              <a:spcPct val="200000"/>
            </a:lnSpc>
            <a:buNone/>
          </a:pPr>
          <a:r>
            <a:rPr lang="en-US" sz="2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HPV-DNA TEST</a:t>
          </a:r>
          <a:endParaRPr lang="el-GR" sz="2000" dirty="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17DA9578-8F05-442F-B3BE-BF9BD7CFE75E}" type="parTrans" cxnId="{DC700C2B-E26B-4494-B788-0EB83EFC6101}">
      <dgm:prSet/>
      <dgm:spPr/>
      <dgm:t>
        <a:bodyPr/>
        <a:lstStyle/>
        <a:p>
          <a:endParaRPr lang="el-GR"/>
        </a:p>
      </dgm:t>
    </dgm:pt>
    <dgm:pt modelId="{BC028DC9-7A1D-470D-8DB7-DE416CEBB05D}" type="sibTrans" cxnId="{DC700C2B-E26B-4494-B788-0EB83EFC6101}">
      <dgm:prSet/>
      <dgm:spPr/>
      <dgm:t>
        <a:bodyPr/>
        <a:lstStyle/>
        <a:p>
          <a:endParaRPr lang="el-GR"/>
        </a:p>
      </dgm:t>
    </dgm:pt>
    <dgm:pt modelId="{5E9DD2E3-1DDF-4CEB-9E89-709C369EE92B}">
      <dgm:prSet custT="1"/>
      <dgm:spPr>
        <a:xfrm>
          <a:off x="8745115" y="1704047"/>
          <a:ext cx="2648247" cy="982499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l-GR" sz="18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Εθνικό Πρόγραμμα για την Πρόληψη του Καρκίνου του Τραχήλου της Μήτρας</a:t>
          </a:r>
        </a:p>
      </dgm:t>
    </dgm:pt>
    <dgm:pt modelId="{989EE943-E833-4EF3-AE8E-6A300E4F664B}" type="parTrans" cxnId="{F436E052-083B-4663-8987-021A26BD6807}">
      <dgm:prSet/>
      <dgm:spPr/>
      <dgm:t>
        <a:bodyPr/>
        <a:lstStyle/>
        <a:p>
          <a:endParaRPr lang="el-GR"/>
        </a:p>
      </dgm:t>
    </dgm:pt>
    <dgm:pt modelId="{F1CD6A34-30DC-4FA8-BA15-A7994C71E595}" type="sibTrans" cxnId="{F436E052-083B-4663-8987-021A26BD6807}">
      <dgm:prSet/>
      <dgm:spPr/>
      <dgm:t>
        <a:bodyPr/>
        <a:lstStyle/>
        <a:p>
          <a:endParaRPr lang="el-GR"/>
        </a:p>
      </dgm:t>
    </dgm:pt>
    <dgm:pt modelId="{02901190-DBE0-49C7-ADBB-3BD834AA61E1}" type="pres">
      <dgm:prSet presAssocID="{A8933CFE-4B6A-41D1-B326-AEAB7D0BF7B7}" presName="Name0" presStyleCnt="0">
        <dgm:presLayoutVars>
          <dgm:dir/>
          <dgm:resizeHandles val="exact"/>
        </dgm:presLayoutVars>
      </dgm:prSet>
      <dgm:spPr/>
    </dgm:pt>
    <dgm:pt modelId="{0FB3C62D-1F2C-4A84-A5AE-BB73074B8F16}" type="pres">
      <dgm:prSet presAssocID="{936CCBD3-24E8-418B-AAE0-AEA915D014EA}" presName="compNode" presStyleCnt="0"/>
      <dgm:spPr/>
    </dgm:pt>
    <dgm:pt modelId="{08BB5584-B825-4C00-AE16-013B0B635823}" type="pres">
      <dgm:prSet presAssocID="{936CCBD3-24E8-418B-AAE0-AEA915D014EA}" presName="pictRect" presStyleLbl="node1" presStyleIdx="0" presStyleCnt="4" custLinFactNeighborX="3902" custLinFactNeighborY="-1156"/>
      <dgm:spPr>
        <a:xfrm>
          <a:off x="108899" y="0"/>
          <a:ext cx="2648247" cy="1824642"/>
        </a:xfrm>
        <a:prstGeom prst="roundRect">
          <a:avLst/>
        </a:prstGeom>
        <a:blipFill rotWithShape="1">
          <a:blip xmlns:r="http://schemas.openxmlformats.org/officeDocument/2006/relationships" r:embed="rId1"/>
          <a:srcRect/>
          <a:stretch>
            <a:fillRect t="-59000" b="-59000"/>
          </a:stretch>
        </a:blip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EF45BC9D-2194-48FE-8BD9-0D976F14B512}" type="pres">
      <dgm:prSet presAssocID="{936CCBD3-24E8-418B-AAE0-AEA915D014EA}" presName="textRect" presStyleLbl="revTx" presStyleIdx="0" presStyleCnt="4">
        <dgm:presLayoutVars>
          <dgm:bulletEnabled val="1"/>
        </dgm:presLayoutVars>
      </dgm:prSet>
      <dgm:spPr/>
    </dgm:pt>
    <dgm:pt modelId="{E02CB71B-82CC-46EC-A282-7D73F9FA7B0F}" type="pres">
      <dgm:prSet presAssocID="{F6F7D3CC-83EC-4D21-BC6B-C4B6EF5D00F3}" presName="sibTrans" presStyleLbl="sibTrans2D1" presStyleIdx="0" presStyleCnt="0"/>
      <dgm:spPr/>
    </dgm:pt>
    <dgm:pt modelId="{3895071A-9E00-436E-8689-C57B686314C1}" type="pres">
      <dgm:prSet presAssocID="{F0B65B55-03AD-4C8C-BF79-C9BC55EB2F77}" presName="compNode" presStyleCnt="0"/>
      <dgm:spPr/>
    </dgm:pt>
    <dgm:pt modelId="{B386671E-2BBF-4FDA-9627-BA54C39DDA66}" type="pres">
      <dgm:prSet presAssocID="{F0B65B55-03AD-4C8C-BF79-C9BC55EB2F77}" presName="pictRect" presStyleLbl="node1" presStyleIdx="1" presStyleCnt="4"/>
      <dgm:spPr>
        <a:xfrm>
          <a:off x="2918748" y="7978"/>
          <a:ext cx="2648247" cy="1824642"/>
        </a:xfrm>
        <a:prstGeom prst="roundRect">
          <a:avLst/>
        </a:prstGeom>
        <a:blipFill rotWithShape="1">
          <a:blip xmlns:r="http://schemas.openxmlformats.org/officeDocument/2006/relationships" r:embed="rId2"/>
          <a:srcRect/>
          <a:stretch>
            <a:fillRect l="-2000" r="-2000"/>
          </a:stretch>
        </a:blip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23541F06-9F34-4BD2-A3ED-6E382237168C}" type="pres">
      <dgm:prSet presAssocID="{F0B65B55-03AD-4C8C-BF79-C9BC55EB2F77}" presName="textRect" presStyleLbl="revTx" presStyleIdx="1" presStyleCnt="4">
        <dgm:presLayoutVars>
          <dgm:bulletEnabled val="1"/>
        </dgm:presLayoutVars>
      </dgm:prSet>
      <dgm:spPr/>
    </dgm:pt>
    <dgm:pt modelId="{1E1A9918-9816-410C-856B-C17A5976E800}" type="pres">
      <dgm:prSet presAssocID="{80D84972-1B57-41F0-9EE5-A846F8C82278}" presName="sibTrans" presStyleLbl="sibTrans2D1" presStyleIdx="0" presStyleCnt="0"/>
      <dgm:spPr/>
    </dgm:pt>
    <dgm:pt modelId="{35C09FAF-EC06-4B7D-AAAC-2D41D851B415}" type="pres">
      <dgm:prSet presAssocID="{50F10878-1C71-4A70-8847-E0A429829CBB}" presName="compNode" presStyleCnt="0"/>
      <dgm:spPr/>
    </dgm:pt>
    <dgm:pt modelId="{0156E3E3-D425-4A44-912E-8475C378036D}" type="pres">
      <dgm:prSet presAssocID="{50F10878-1C71-4A70-8847-E0A429829CBB}" presName="pictRect" presStyleLbl="node1" presStyleIdx="2" presStyleCnt="4" custLinFactNeighborX="-1017" custLinFactNeighborY="-1342"/>
      <dgm:spPr>
        <a:xfrm>
          <a:off x="5831932" y="7978"/>
          <a:ext cx="2648247" cy="1824642"/>
        </a:xfrm>
        <a:prstGeom prst="roundRect">
          <a:avLst/>
        </a:prstGeom>
        <a:blipFill rotWithShape="1">
          <a:blip xmlns:r="http://schemas.openxmlformats.org/officeDocument/2006/relationships" r:embed="rId3"/>
          <a:srcRect/>
          <a:stretch>
            <a:fillRect l="-2000" r="-2000"/>
          </a:stretch>
        </a:blip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279DE541-281F-43E8-966F-79E3780823FA}" type="pres">
      <dgm:prSet presAssocID="{50F10878-1C71-4A70-8847-E0A429829CBB}" presName="textRect" presStyleLbl="revTx" presStyleIdx="2" presStyleCnt="4">
        <dgm:presLayoutVars>
          <dgm:bulletEnabled val="1"/>
        </dgm:presLayoutVars>
      </dgm:prSet>
      <dgm:spPr/>
    </dgm:pt>
    <dgm:pt modelId="{A6F253E1-024E-42F8-A050-82520EE137E2}" type="pres">
      <dgm:prSet presAssocID="{BC028DC9-7A1D-470D-8DB7-DE416CEBB05D}" presName="sibTrans" presStyleLbl="sibTrans2D1" presStyleIdx="0" presStyleCnt="0"/>
      <dgm:spPr/>
    </dgm:pt>
    <dgm:pt modelId="{FA6CF0F2-1C61-41EE-B195-28A6CC840FB5}" type="pres">
      <dgm:prSet presAssocID="{5E9DD2E3-1DDF-4CEB-9E89-709C369EE92B}" presName="compNode" presStyleCnt="0"/>
      <dgm:spPr/>
    </dgm:pt>
    <dgm:pt modelId="{F87CD087-9F34-4F02-BAA0-4792DDD28FE8}" type="pres">
      <dgm:prSet presAssocID="{5E9DD2E3-1DDF-4CEB-9E89-709C369EE92B}" presName="pictRect" presStyleLbl="node1" presStyleIdx="3" presStyleCnt="4" custScaleX="105046" custScaleY="92708" custLinFactNeighborX="-5853" custLinFactNeighborY="-452"/>
      <dgm:spPr>
        <a:xfrm>
          <a:off x="8721691" y="165216"/>
          <a:ext cx="2438267" cy="1310348"/>
        </a:xfrm>
        <a:prstGeom prst="roundRect">
          <a:avLst/>
        </a:prstGeom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5AF90023-5262-4F74-9902-A2BF1E1F9CED}" type="pres">
      <dgm:prSet presAssocID="{5E9DD2E3-1DDF-4CEB-9E89-709C369EE92B}" presName="textRect" presStyleLbl="revTx" presStyleIdx="3" presStyleCnt="4">
        <dgm:presLayoutVars>
          <dgm:bulletEnabled val="1"/>
        </dgm:presLayoutVars>
      </dgm:prSet>
      <dgm:spPr/>
    </dgm:pt>
  </dgm:ptLst>
  <dgm:cxnLst>
    <dgm:cxn modelId="{C9A4D001-85F2-4C29-A867-18AA51CBCF1B}" type="presOf" srcId="{936CCBD3-24E8-418B-AAE0-AEA915D014EA}" destId="{EF45BC9D-2194-48FE-8BD9-0D976F14B512}" srcOrd="0" destOrd="0" presId="urn:microsoft.com/office/officeart/2005/8/layout/pList1"/>
    <dgm:cxn modelId="{DC700C2B-E26B-4494-B788-0EB83EFC6101}" srcId="{A8933CFE-4B6A-41D1-B326-AEAB7D0BF7B7}" destId="{50F10878-1C71-4A70-8847-E0A429829CBB}" srcOrd="2" destOrd="0" parTransId="{17DA9578-8F05-442F-B3BE-BF9BD7CFE75E}" sibTransId="{BC028DC9-7A1D-470D-8DB7-DE416CEBB05D}"/>
    <dgm:cxn modelId="{A5A5572D-83DC-4421-9A05-27B2331B52F2}" type="presOf" srcId="{F0B65B55-03AD-4C8C-BF79-C9BC55EB2F77}" destId="{23541F06-9F34-4BD2-A3ED-6E382237168C}" srcOrd="0" destOrd="0" presId="urn:microsoft.com/office/officeart/2005/8/layout/pList1"/>
    <dgm:cxn modelId="{0E14CA3F-17C6-4ACA-AB57-09A3B3A29ADC}" type="presOf" srcId="{BC028DC9-7A1D-470D-8DB7-DE416CEBB05D}" destId="{A6F253E1-024E-42F8-A050-82520EE137E2}" srcOrd="0" destOrd="0" presId="urn:microsoft.com/office/officeart/2005/8/layout/pList1"/>
    <dgm:cxn modelId="{A882A75C-FAA6-4340-A3C4-D2D68272AEDA}" type="presOf" srcId="{50F10878-1C71-4A70-8847-E0A429829CBB}" destId="{279DE541-281F-43E8-966F-79E3780823FA}" srcOrd="0" destOrd="0" presId="urn:microsoft.com/office/officeart/2005/8/layout/pList1"/>
    <dgm:cxn modelId="{90A1B843-323E-4513-914B-91D25CBFFB6A}" type="presOf" srcId="{F6F7D3CC-83EC-4D21-BC6B-C4B6EF5D00F3}" destId="{E02CB71B-82CC-46EC-A282-7D73F9FA7B0F}" srcOrd="0" destOrd="0" presId="urn:microsoft.com/office/officeart/2005/8/layout/pList1"/>
    <dgm:cxn modelId="{F436E052-083B-4663-8987-021A26BD6807}" srcId="{A8933CFE-4B6A-41D1-B326-AEAB7D0BF7B7}" destId="{5E9DD2E3-1DDF-4CEB-9E89-709C369EE92B}" srcOrd="3" destOrd="0" parTransId="{989EE943-E833-4EF3-AE8E-6A300E4F664B}" sibTransId="{F1CD6A34-30DC-4FA8-BA15-A7994C71E595}"/>
    <dgm:cxn modelId="{E5665287-42D2-401A-BD59-AB08A05D4EE6}" type="presOf" srcId="{5E9DD2E3-1DDF-4CEB-9E89-709C369EE92B}" destId="{5AF90023-5262-4F74-9902-A2BF1E1F9CED}" srcOrd="0" destOrd="0" presId="urn:microsoft.com/office/officeart/2005/8/layout/pList1"/>
    <dgm:cxn modelId="{B822C088-0248-4530-AF0D-A48B27F26EEE}" srcId="{A8933CFE-4B6A-41D1-B326-AEAB7D0BF7B7}" destId="{936CCBD3-24E8-418B-AAE0-AEA915D014EA}" srcOrd="0" destOrd="0" parTransId="{EAD7A592-EBEE-44C0-8E8F-0F31620992C7}" sibTransId="{F6F7D3CC-83EC-4D21-BC6B-C4B6EF5D00F3}"/>
    <dgm:cxn modelId="{0D062AA9-3E60-4D7C-90C0-7A2E14855065}" type="presOf" srcId="{80D84972-1B57-41F0-9EE5-A846F8C82278}" destId="{1E1A9918-9816-410C-856B-C17A5976E800}" srcOrd="0" destOrd="0" presId="urn:microsoft.com/office/officeart/2005/8/layout/pList1"/>
    <dgm:cxn modelId="{3BB7AEC7-E512-489A-BCD9-DAB8369DECE7}" type="presOf" srcId="{A8933CFE-4B6A-41D1-B326-AEAB7D0BF7B7}" destId="{02901190-DBE0-49C7-ADBB-3BD834AA61E1}" srcOrd="0" destOrd="0" presId="urn:microsoft.com/office/officeart/2005/8/layout/pList1"/>
    <dgm:cxn modelId="{B114B2D9-52BB-4590-A3F4-C71E8BB2F38D}" srcId="{A8933CFE-4B6A-41D1-B326-AEAB7D0BF7B7}" destId="{F0B65B55-03AD-4C8C-BF79-C9BC55EB2F77}" srcOrd="1" destOrd="0" parTransId="{9C0C879F-239F-4366-B5B2-BD6718D097DC}" sibTransId="{80D84972-1B57-41F0-9EE5-A846F8C82278}"/>
    <dgm:cxn modelId="{CFAD5DF8-2587-4294-BF05-FE3DEC998D05}" type="presParOf" srcId="{02901190-DBE0-49C7-ADBB-3BD834AA61E1}" destId="{0FB3C62D-1F2C-4A84-A5AE-BB73074B8F16}" srcOrd="0" destOrd="0" presId="urn:microsoft.com/office/officeart/2005/8/layout/pList1"/>
    <dgm:cxn modelId="{95795D95-FF19-44F0-9344-816AF821364A}" type="presParOf" srcId="{0FB3C62D-1F2C-4A84-A5AE-BB73074B8F16}" destId="{08BB5584-B825-4C00-AE16-013B0B635823}" srcOrd="0" destOrd="0" presId="urn:microsoft.com/office/officeart/2005/8/layout/pList1"/>
    <dgm:cxn modelId="{5AE5B455-7301-40A2-A470-B04682B7649F}" type="presParOf" srcId="{0FB3C62D-1F2C-4A84-A5AE-BB73074B8F16}" destId="{EF45BC9D-2194-48FE-8BD9-0D976F14B512}" srcOrd="1" destOrd="0" presId="urn:microsoft.com/office/officeart/2005/8/layout/pList1"/>
    <dgm:cxn modelId="{3C4F4D11-BC46-4139-A9A6-73492547CEC3}" type="presParOf" srcId="{02901190-DBE0-49C7-ADBB-3BD834AA61E1}" destId="{E02CB71B-82CC-46EC-A282-7D73F9FA7B0F}" srcOrd="1" destOrd="0" presId="urn:microsoft.com/office/officeart/2005/8/layout/pList1"/>
    <dgm:cxn modelId="{F31CE4F4-5D5C-4657-B001-C5D8186D63CF}" type="presParOf" srcId="{02901190-DBE0-49C7-ADBB-3BD834AA61E1}" destId="{3895071A-9E00-436E-8689-C57B686314C1}" srcOrd="2" destOrd="0" presId="urn:microsoft.com/office/officeart/2005/8/layout/pList1"/>
    <dgm:cxn modelId="{C7CDA587-3206-4F22-8F13-B12985DB220D}" type="presParOf" srcId="{3895071A-9E00-436E-8689-C57B686314C1}" destId="{B386671E-2BBF-4FDA-9627-BA54C39DDA66}" srcOrd="0" destOrd="0" presId="urn:microsoft.com/office/officeart/2005/8/layout/pList1"/>
    <dgm:cxn modelId="{CB6CDAA3-DC8C-4B5A-90D3-9D90DA4630CB}" type="presParOf" srcId="{3895071A-9E00-436E-8689-C57B686314C1}" destId="{23541F06-9F34-4BD2-A3ED-6E382237168C}" srcOrd="1" destOrd="0" presId="urn:microsoft.com/office/officeart/2005/8/layout/pList1"/>
    <dgm:cxn modelId="{5AE91206-9271-4D81-B4B4-16417BA87A14}" type="presParOf" srcId="{02901190-DBE0-49C7-ADBB-3BD834AA61E1}" destId="{1E1A9918-9816-410C-856B-C17A5976E800}" srcOrd="3" destOrd="0" presId="urn:microsoft.com/office/officeart/2005/8/layout/pList1"/>
    <dgm:cxn modelId="{67E17C7E-0C4B-498B-9425-E06C6190A7FB}" type="presParOf" srcId="{02901190-DBE0-49C7-ADBB-3BD834AA61E1}" destId="{35C09FAF-EC06-4B7D-AAAC-2D41D851B415}" srcOrd="4" destOrd="0" presId="urn:microsoft.com/office/officeart/2005/8/layout/pList1"/>
    <dgm:cxn modelId="{D2A24B1D-1D6D-46A2-A8A1-38F7711BCF08}" type="presParOf" srcId="{35C09FAF-EC06-4B7D-AAAC-2D41D851B415}" destId="{0156E3E3-D425-4A44-912E-8475C378036D}" srcOrd="0" destOrd="0" presId="urn:microsoft.com/office/officeart/2005/8/layout/pList1"/>
    <dgm:cxn modelId="{A50E2440-FC40-464A-9F91-A8645B3D7063}" type="presParOf" srcId="{35C09FAF-EC06-4B7D-AAAC-2D41D851B415}" destId="{279DE541-281F-43E8-966F-79E3780823FA}" srcOrd="1" destOrd="0" presId="urn:microsoft.com/office/officeart/2005/8/layout/pList1"/>
    <dgm:cxn modelId="{119F6F90-3A85-46B5-9F5D-492D7149AE8F}" type="presParOf" srcId="{02901190-DBE0-49C7-ADBB-3BD834AA61E1}" destId="{A6F253E1-024E-42F8-A050-82520EE137E2}" srcOrd="5" destOrd="0" presId="urn:microsoft.com/office/officeart/2005/8/layout/pList1"/>
    <dgm:cxn modelId="{73FA338E-C507-4B01-B8B2-EF97F6905876}" type="presParOf" srcId="{02901190-DBE0-49C7-ADBB-3BD834AA61E1}" destId="{FA6CF0F2-1C61-41EE-B195-28A6CC840FB5}" srcOrd="6" destOrd="0" presId="urn:microsoft.com/office/officeart/2005/8/layout/pList1"/>
    <dgm:cxn modelId="{160BC82D-2F71-4F89-B9D0-4DE6823739C0}" type="presParOf" srcId="{FA6CF0F2-1C61-41EE-B195-28A6CC840FB5}" destId="{F87CD087-9F34-4F02-BAA0-4792DDD28FE8}" srcOrd="0" destOrd="0" presId="urn:microsoft.com/office/officeart/2005/8/layout/pList1"/>
    <dgm:cxn modelId="{D6660D3A-DEA6-43F1-84DE-7CB9D69E1FB9}" type="presParOf" srcId="{FA6CF0F2-1C61-41EE-B195-28A6CC840FB5}" destId="{5AF90023-5262-4F74-9902-A2BF1E1F9CED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480DA8-B82B-4CBA-AC26-3B8C284ADBB5}">
      <dsp:nvSpPr>
        <dsp:cNvPr id="0" name=""/>
        <dsp:cNvSpPr/>
      </dsp:nvSpPr>
      <dsp:spPr>
        <a:xfrm>
          <a:off x="2043545" y="0"/>
          <a:ext cx="5574145" cy="5574145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bg2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CE4970-0895-4556-A6FC-F992E0EB078B}">
      <dsp:nvSpPr>
        <dsp:cNvPr id="0" name=""/>
        <dsp:cNvSpPr/>
      </dsp:nvSpPr>
      <dsp:spPr>
        <a:xfrm>
          <a:off x="2405864" y="362319"/>
          <a:ext cx="2229658" cy="222965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l-GR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br>
            <a:rPr lang="el-GR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br>
            <a:rPr lang="el-GR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l-GR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Ανίχνευση πριν την εμφάνιση  συμπτωμάτων.</a:t>
          </a:r>
          <a:br>
            <a:rPr lang="el-GR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br>
            <a:rPr lang="el-GR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br>
            <a:rPr lang="el-GR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el-GR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14707" y="471162"/>
        <a:ext cx="2011972" cy="2011972"/>
      </dsp:txXfrm>
    </dsp:sp>
    <dsp:sp modelId="{18284F72-BEF5-431F-803F-34245D1B97CD}">
      <dsp:nvSpPr>
        <dsp:cNvPr id="0" name=""/>
        <dsp:cNvSpPr/>
      </dsp:nvSpPr>
      <dsp:spPr>
        <a:xfrm>
          <a:off x="5025713" y="362319"/>
          <a:ext cx="2229658" cy="222965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900" b="1" kern="1200" dirty="0"/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900" b="1" kern="1200" dirty="0"/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900" b="1" kern="1200" dirty="0"/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900" b="1" kern="1200" dirty="0"/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900" b="1" kern="1200" dirty="0"/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900" b="1" kern="1200" dirty="0"/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Ζωτικής σημασίας για την υγεία. </a:t>
          </a:r>
          <a:br>
            <a:rPr lang="el-GR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br>
            <a:rPr lang="el-GR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br>
            <a:rPr lang="el-GR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br>
            <a:rPr lang="el-GR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br>
            <a:rPr lang="el-GR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br>
            <a:rPr lang="el-GR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el-GR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34556" y="471162"/>
        <a:ext cx="2011972" cy="2011972"/>
      </dsp:txXfrm>
    </dsp:sp>
    <dsp:sp modelId="{9A818583-AC61-449C-88F9-52E0C69ACF75}">
      <dsp:nvSpPr>
        <dsp:cNvPr id="0" name=""/>
        <dsp:cNvSpPr/>
      </dsp:nvSpPr>
      <dsp:spPr>
        <a:xfrm>
          <a:off x="2405864" y="2982167"/>
          <a:ext cx="2229658" cy="2229658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Αποτελεσματικότερη</a:t>
          </a:r>
          <a:r>
            <a:rPr lang="el-GR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θεραπεία και Αυξημένες πιθανότητες ίασης</a:t>
          </a:r>
        </a:p>
      </dsp:txBody>
      <dsp:txXfrm>
        <a:off x="2514707" y="3091010"/>
        <a:ext cx="2011972" cy="2011972"/>
      </dsp:txXfrm>
    </dsp:sp>
    <dsp:sp modelId="{5B0CE0EA-FDD5-4483-8ACE-53F1F43B7E35}">
      <dsp:nvSpPr>
        <dsp:cNvPr id="0" name=""/>
        <dsp:cNvSpPr/>
      </dsp:nvSpPr>
      <dsp:spPr>
        <a:xfrm>
          <a:off x="5025713" y="2982167"/>
          <a:ext cx="2229658" cy="2229658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</a:t>
          </a:r>
          <a:r>
            <a:rPr lang="el-GR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ντοπισμός</a:t>
          </a:r>
          <a:r>
            <a:rPr lang="el-GR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του Καρκίνου σε πρώιμα στάδια .</a:t>
          </a:r>
          <a:br>
            <a:rPr lang="el-GR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el-GR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34556" y="3091010"/>
        <a:ext cx="2011972" cy="20119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BB5584-B825-4C00-AE16-013B0B635823}">
      <dsp:nvSpPr>
        <dsp:cNvPr id="0" name=""/>
        <dsp:cNvSpPr/>
      </dsp:nvSpPr>
      <dsp:spPr>
        <a:xfrm>
          <a:off x="107453" y="3346"/>
          <a:ext cx="2617647" cy="1803559"/>
        </a:xfrm>
        <a:prstGeom prst="roundRect">
          <a:avLst/>
        </a:prstGeom>
        <a:blipFill rotWithShape="1">
          <a:blip xmlns:r="http://schemas.openxmlformats.org/officeDocument/2006/relationships" r:embed="rId1"/>
          <a:srcRect/>
          <a:stretch>
            <a:fillRect t="-59000" b="-59000"/>
          </a:stretch>
        </a:blip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45BC9D-2194-48FE-8BD9-0D976F14B512}">
      <dsp:nvSpPr>
        <dsp:cNvPr id="0" name=""/>
        <dsp:cNvSpPr/>
      </dsp:nvSpPr>
      <dsp:spPr>
        <a:xfrm>
          <a:off x="5312" y="1827755"/>
          <a:ext cx="2617647" cy="971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kern="12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Εμβόλιο κατά του </a:t>
          </a:r>
          <a:r>
            <a:rPr lang="en-US" sz="2400" kern="12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HPV</a:t>
          </a:r>
          <a:endParaRPr lang="el-GR" sz="2400" kern="1200" dirty="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5312" y="1827755"/>
        <a:ext cx="2617647" cy="971147"/>
      </dsp:txXfrm>
    </dsp:sp>
    <dsp:sp modelId="{B386671E-2BBF-4FDA-9627-BA54C39DDA66}">
      <dsp:nvSpPr>
        <dsp:cNvPr id="0" name=""/>
        <dsp:cNvSpPr/>
      </dsp:nvSpPr>
      <dsp:spPr>
        <a:xfrm>
          <a:off x="2884835" y="24196"/>
          <a:ext cx="2617647" cy="1803559"/>
        </a:xfrm>
        <a:prstGeom prst="roundRect">
          <a:avLst/>
        </a:prstGeom>
        <a:blipFill rotWithShape="1">
          <a:blip xmlns:r="http://schemas.openxmlformats.org/officeDocument/2006/relationships" r:embed="rId2"/>
          <a:srcRect/>
          <a:stretch>
            <a:fillRect l="-2000" r="-2000"/>
          </a:stretch>
        </a:blip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541F06-9F34-4BD2-A3ED-6E382237168C}">
      <dsp:nvSpPr>
        <dsp:cNvPr id="0" name=""/>
        <dsp:cNvSpPr/>
      </dsp:nvSpPr>
      <dsp:spPr>
        <a:xfrm>
          <a:off x="2884835" y="1827755"/>
          <a:ext cx="2617647" cy="971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2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Τεστ Παπανικολάου </a:t>
          </a:r>
        </a:p>
      </dsp:txBody>
      <dsp:txXfrm>
        <a:off x="2884835" y="1827755"/>
        <a:ext cx="2617647" cy="971147"/>
      </dsp:txXfrm>
    </dsp:sp>
    <dsp:sp modelId="{0156E3E3-D425-4A44-912E-8475C378036D}">
      <dsp:nvSpPr>
        <dsp:cNvPr id="0" name=""/>
        <dsp:cNvSpPr/>
      </dsp:nvSpPr>
      <dsp:spPr>
        <a:xfrm>
          <a:off x="5737736" y="0"/>
          <a:ext cx="2617647" cy="1803559"/>
        </a:xfrm>
        <a:prstGeom prst="roundRect">
          <a:avLst/>
        </a:prstGeom>
        <a:blipFill rotWithShape="1">
          <a:blip xmlns:r="http://schemas.openxmlformats.org/officeDocument/2006/relationships" r:embed="rId3"/>
          <a:srcRect/>
          <a:stretch>
            <a:fillRect l="-2000" r="-2000"/>
          </a:stretch>
        </a:blip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9DE541-281F-43E8-966F-79E3780823FA}">
      <dsp:nvSpPr>
        <dsp:cNvPr id="0" name=""/>
        <dsp:cNvSpPr/>
      </dsp:nvSpPr>
      <dsp:spPr>
        <a:xfrm>
          <a:off x="5764358" y="1827755"/>
          <a:ext cx="2617647" cy="971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2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HPV-DNA TEST</a:t>
          </a:r>
          <a:endParaRPr lang="el-GR" sz="2000" kern="1200" dirty="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5764358" y="1827755"/>
        <a:ext cx="2617647" cy="971147"/>
      </dsp:txXfrm>
    </dsp:sp>
    <dsp:sp modelId="{F87CD087-9F34-4F02-BAA0-4792DDD28FE8}">
      <dsp:nvSpPr>
        <dsp:cNvPr id="0" name=""/>
        <dsp:cNvSpPr/>
      </dsp:nvSpPr>
      <dsp:spPr>
        <a:xfrm>
          <a:off x="8490669" y="48922"/>
          <a:ext cx="2749734" cy="16720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F90023-5262-4F74-9902-A2BF1E1F9CED}">
      <dsp:nvSpPr>
        <dsp:cNvPr id="0" name=""/>
        <dsp:cNvSpPr/>
      </dsp:nvSpPr>
      <dsp:spPr>
        <a:xfrm>
          <a:off x="8709924" y="1794876"/>
          <a:ext cx="2617647" cy="971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Εθνικό Πρόγραμμα για την Πρόληψη του Καρκίνου του Τραχήλου της Μήτρας</a:t>
          </a:r>
        </a:p>
      </dsp:txBody>
      <dsp:txXfrm>
        <a:off x="8709924" y="1794876"/>
        <a:ext cx="2617647" cy="9711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68F83A-302B-D5C7-8388-31A7738B94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5529D8-29D3-4EF8-AFE4-9B04C334D78A}" type="datetimeFigureOut">
              <a:rPr lang="en-US" smtClean="0"/>
              <a:t>4/4/2025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0593AB-C6A0-9A15-AB36-A73DC45ECA7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FA4FD5-91A7-B4C3-9946-947BB86E9AE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CE52CC-DD0F-44B3-B13D-E7228EEC80E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7D257EEE-7A71-A801-1D30-27730853F45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altLang="zh-CN" dirty="0"/>
              <a:t>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3634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 dirty="0"/>
              <a:t>Click to edit Master text styles</a:t>
            </a:r>
            <a:endParaRPr lang="zh-CN" altLang="en-US" dirty="0"/>
          </a:p>
          <a:p>
            <a:pPr lvl="1"/>
            <a:r>
              <a:rPr lang="en-US" altLang="zh-CN" dirty="0"/>
              <a:t>Second</a:t>
            </a:r>
            <a:r>
              <a:rPr lang="zh-CN" altLang="en-US" dirty="0"/>
              <a:t> </a:t>
            </a:r>
            <a:r>
              <a:rPr lang="en-US" altLang="zh-CN" dirty="0"/>
              <a:t>level</a:t>
            </a:r>
            <a:endParaRPr lang="zh-CN" altLang="en-US" dirty="0"/>
          </a:p>
          <a:p>
            <a:pPr lvl="2"/>
            <a:r>
              <a:rPr lang="en-US" altLang="zh-CN" dirty="0"/>
              <a:t>Third</a:t>
            </a:r>
            <a:r>
              <a:rPr lang="zh-CN" altLang="en-US" dirty="0"/>
              <a:t> </a:t>
            </a:r>
            <a:r>
              <a:rPr lang="en-US" altLang="zh-CN" dirty="0"/>
              <a:t>level</a:t>
            </a:r>
            <a:endParaRPr lang="zh-CN" altLang="en-US" dirty="0"/>
          </a:p>
          <a:p>
            <a:pPr lvl="3"/>
            <a:r>
              <a:rPr lang="en-US" altLang="zh-CN" dirty="0"/>
              <a:t>Fourth level</a:t>
            </a:r>
            <a:endParaRPr lang="zh-CN" altLang="en-US" dirty="0"/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3DABDA-89F0-4727-B28F-05A90B0069B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D11F53F-2F00-3651-F337-81306AF8F1E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F805B-254D-4FE1-8316-FEA92B4B8253}" type="datetimeFigureOut">
              <a:rPr lang="en-US" smtClean="0"/>
              <a:t>4/4/2025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895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DABDA-89F0-4727-B28F-05A90B0069B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320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DABDA-89F0-4727-B28F-05A90B0069B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138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DABDA-89F0-4727-B28F-05A90B0069B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6493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6.svg"/><Relationship Id="rId7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7.svg"/><Relationship Id="rId9" Type="http://schemas.openxmlformats.org/officeDocument/2006/relationships/image" Target="../media/image8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7.svg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7.svg"/><Relationship Id="rId4" Type="http://schemas.openxmlformats.org/officeDocument/2006/relationships/image" Target="../media/image5.png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5.sv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12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3.svg"/><Relationship Id="rId5" Type="http://schemas.openxmlformats.org/officeDocument/2006/relationships/image" Target="../media/image2.svg"/><Relationship Id="rId10" Type="http://schemas.openxmlformats.org/officeDocument/2006/relationships/image" Target="../media/image12.svg"/><Relationship Id="rId4" Type="http://schemas.openxmlformats.org/officeDocument/2006/relationships/image" Target="../media/image1.png"/><Relationship Id="rId9" Type="http://schemas.openxmlformats.org/officeDocument/2006/relationships/image" Target="../media/image11.png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7.svg"/><Relationship Id="rId4" Type="http://schemas.openxmlformats.org/officeDocument/2006/relationships/image" Target="../media/image5.png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6.sv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8" y="548642"/>
            <a:ext cx="7478991" cy="3635797"/>
          </a:xfrm>
        </p:spPr>
        <p:txBody>
          <a:bodyPr anchor="ctr" anchorCtr="0">
            <a:normAutofit/>
          </a:bodyPr>
          <a:lstStyle>
            <a:lvl1pPr algn="l">
              <a:lnSpc>
                <a:spcPct val="100000"/>
              </a:lnSpc>
              <a:defRPr sz="5400">
                <a:solidFill>
                  <a:sysClr val="windowText" lastClr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207" y="4305712"/>
            <a:ext cx="7478991" cy="1545336"/>
          </a:xfrm>
        </p:spPr>
        <p:txBody>
          <a:bodyPr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ysClr val="windowText" lastClr="000000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62079340-520A-1C37-0597-7229461ED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zh-CN" dirty="0"/>
              <a:t>03/12/2025</a:t>
            </a:r>
            <a:fld id="{C764DE79-268F-4C1A-8933-263129D2AF90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8882167E-3DFD-8290-014F-2FDAA2A4F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C06CAB1B-912A-4EBF-236C-588342B21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44298B6-B370-D87B-F018-D481A252D3A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1208" y="5985960"/>
            <a:ext cx="2398389" cy="23971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zh-CN"/>
              <a:t>Presenter Name</a:t>
            </a:r>
          </a:p>
        </p:txBody>
      </p:sp>
      <p:pic>
        <p:nvPicPr>
          <p:cNvPr id="7" name="Graphic">
            <a:extLst>
              <a:ext uri="{FF2B5EF4-FFF2-40B4-BE49-F238E27FC236}">
                <a16:creationId xmlns:a16="http://schemas.microsoft.com/office/drawing/2014/main" id="{ACC53594-4960-3824-F1CD-1934D005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10946087" y="-585"/>
            <a:ext cx="1245913" cy="1245913"/>
          </a:xfrm>
          <a:prstGeom prst="rect">
            <a:avLst/>
          </a:prstGeom>
        </p:spPr>
      </p:pic>
      <p:pic>
        <p:nvPicPr>
          <p:cNvPr id="8" name="Graphic">
            <a:extLst>
              <a:ext uri="{FF2B5EF4-FFF2-40B4-BE49-F238E27FC236}">
                <a16:creationId xmlns:a16="http://schemas.microsoft.com/office/drawing/2014/main" id="{8F9052EB-6CBC-F13A-20FD-D0D1DBB69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9700174" y="-585"/>
            <a:ext cx="1245913" cy="1245913"/>
          </a:xfrm>
          <a:prstGeom prst="rect">
            <a:avLst/>
          </a:prstGeom>
        </p:spPr>
      </p:pic>
      <p:pic>
        <p:nvPicPr>
          <p:cNvPr id="9" name="Graphic">
            <a:extLst>
              <a:ext uri="{FF2B5EF4-FFF2-40B4-BE49-F238E27FC236}">
                <a16:creationId xmlns:a16="http://schemas.microsoft.com/office/drawing/2014/main" id="{73EA2727-0F5A-D866-71C6-A53DA8762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8454261" y="-585"/>
            <a:ext cx="1245913" cy="1245913"/>
          </a:xfrm>
          <a:prstGeom prst="rect">
            <a:avLst/>
          </a:prstGeom>
        </p:spPr>
      </p:pic>
      <p:pic>
        <p:nvPicPr>
          <p:cNvPr id="10" name="Graphic">
            <a:extLst>
              <a:ext uri="{FF2B5EF4-FFF2-40B4-BE49-F238E27FC236}">
                <a16:creationId xmlns:a16="http://schemas.microsoft.com/office/drawing/2014/main" id="{A54DABA2-9D4F-59F6-1050-60EC018CD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8454261" y="1244742"/>
            <a:ext cx="1245913" cy="1245913"/>
          </a:xfrm>
          <a:prstGeom prst="rect">
            <a:avLst/>
          </a:prstGeom>
        </p:spPr>
      </p:pic>
      <p:pic>
        <p:nvPicPr>
          <p:cNvPr id="12" name="Graphic">
            <a:extLst>
              <a:ext uri="{FF2B5EF4-FFF2-40B4-BE49-F238E27FC236}">
                <a16:creationId xmlns:a16="http://schemas.microsoft.com/office/drawing/2014/main" id="{4A1750D8-8E20-2C83-C18D-606D87A6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0946087" y="1244742"/>
            <a:ext cx="1245913" cy="1245913"/>
          </a:xfrm>
          <a:prstGeom prst="rect">
            <a:avLst/>
          </a:prstGeom>
        </p:spPr>
      </p:pic>
      <p:pic>
        <p:nvPicPr>
          <p:cNvPr id="13" name="Graphic">
            <a:extLst>
              <a:ext uri="{FF2B5EF4-FFF2-40B4-BE49-F238E27FC236}">
                <a16:creationId xmlns:a16="http://schemas.microsoft.com/office/drawing/2014/main" id="{50E6B833-8707-2EFD-841C-4B2230C42A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7478" y="2492159"/>
            <a:ext cx="1245913" cy="1245913"/>
          </a:xfrm>
          <a:prstGeom prst="rect">
            <a:avLst/>
          </a:prstGeom>
        </p:spPr>
      </p:pic>
      <p:pic>
        <p:nvPicPr>
          <p:cNvPr id="14" name="Graphic">
            <a:extLst>
              <a:ext uri="{FF2B5EF4-FFF2-40B4-BE49-F238E27FC236}">
                <a16:creationId xmlns:a16="http://schemas.microsoft.com/office/drawing/2014/main" id="{039F8148-8933-7870-476D-AE9E47860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97477" y="4096388"/>
            <a:ext cx="1245913" cy="1245913"/>
          </a:xfrm>
          <a:prstGeom prst="rect">
            <a:avLst/>
          </a:prstGeom>
        </p:spPr>
      </p:pic>
      <p:pic>
        <p:nvPicPr>
          <p:cNvPr id="16" name="Graphic">
            <a:extLst>
              <a:ext uri="{FF2B5EF4-FFF2-40B4-BE49-F238E27FC236}">
                <a16:creationId xmlns:a16="http://schemas.microsoft.com/office/drawing/2014/main" id="{0E17363E-BC81-5498-A87F-86C27093E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10944739" y="2492159"/>
            <a:ext cx="1245913" cy="124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90068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,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655" y="1268411"/>
            <a:ext cx="3469871" cy="4321175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7EDA4B6-C58A-B13B-1E07-A708501F0A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46284" y="1328278"/>
            <a:ext cx="371648" cy="578404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5E8CB032-0F93-0E27-4FC9-3B2E9800B1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1979" y="1328279"/>
            <a:ext cx="2569464" cy="578404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add item title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4F436DE0-FDC0-4350-E4AF-488BFA3B6E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46284" y="3143501"/>
            <a:ext cx="371648" cy="578404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EDDAE792-F2FB-58B4-A057-E9E674E4635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1979" y="3143502"/>
            <a:ext cx="2569464" cy="578404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add item title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588E4DE9-5A53-DEE9-4044-2028ED9268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55573" y="4958724"/>
            <a:ext cx="371648" cy="578404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11A28042-DED9-24F8-7210-DB345CBFAB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11268" y="4958725"/>
            <a:ext cx="2569464" cy="578404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add item title</a:t>
            </a:r>
          </a:p>
        </p:txBody>
      </p:sp>
      <p:sp>
        <p:nvSpPr>
          <p:cNvPr id="64" name="Text Placeholder 56">
            <a:extLst>
              <a:ext uri="{FF2B5EF4-FFF2-40B4-BE49-F238E27FC236}">
                <a16:creationId xmlns:a16="http://schemas.microsoft.com/office/drawing/2014/main" id="{0B8B7FF8-8929-C6F2-F4EE-64F5B9FF46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29989" y="1328277"/>
            <a:ext cx="371648" cy="578404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63" name="Text Placeholder 56">
            <a:extLst>
              <a:ext uri="{FF2B5EF4-FFF2-40B4-BE49-F238E27FC236}">
                <a16:creationId xmlns:a16="http://schemas.microsoft.com/office/drawing/2014/main" id="{E3354B42-7D99-658F-269E-E60BC90F13B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85684" y="1328278"/>
            <a:ext cx="2569464" cy="578404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add item title</a:t>
            </a:r>
          </a:p>
        </p:txBody>
      </p:sp>
      <p:sp>
        <p:nvSpPr>
          <p:cNvPr id="66" name="Text Placeholder 56">
            <a:extLst>
              <a:ext uri="{FF2B5EF4-FFF2-40B4-BE49-F238E27FC236}">
                <a16:creationId xmlns:a16="http://schemas.microsoft.com/office/drawing/2014/main" id="{17B535A0-725D-549B-47F5-D768DADBBD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29989" y="3143500"/>
            <a:ext cx="371648" cy="578404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65" name="Text Placeholder 56">
            <a:extLst>
              <a:ext uri="{FF2B5EF4-FFF2-40B4-BE49-F238E27FC236}">
                <a16:creationId xmlns:a16="http://schemas.microsoft.com/office/drawing/2014/main" id="{E9EE8CB5-849E-840A-292D-F3B2429AFCB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85684" y="3143501"/>
            <a:ext cx="2569464" cy="578404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add item title</a:t>
            </a:r>
          </a:p>
        </p:txBody>
      </p:sp>
      <p:sp>
        <p:nvSpPr>
          <p:cNvPr id="68" name="Text Placeholder 56">
            <a:extLst>
              <a:ext uri="{FF2B5EF4-FFF2-40B4-BE49-F238E27FC236}">
                <a16:creationId xmlns:a16="http://schemas.microsoft.com/office/drawing/2014/main" id="{8071E1CA-95A2-3A61-C5A2-90482B625FB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29989" y="4958723"/>
            <a:ext cx="371648" cy="578404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67" name="Text Placeholder 56">
            <a:extLst>
              <a:ext uri="{FF2B5EF4-FFF2-40B4-BE49-F238E27FC236}">
                <a16:creationId xmlns:a16="http://schemas.microsoft.com/office/drawing/2014/main" id="{68F557DC-BEE1-49F7-45DE-367FF53A97C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85684" y="4958724"/>
            <a:ext cx="2569464" cy="578404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add item title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EAC72AA-BB35-5902-560A-B65AF81317D5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r>
              <a:rPr lang="en-US" altLang="zh-CN" dirty="0"/>
              <a:t>03/12/2025</a:t>
            </a:r>
            <a:fld id="{C764DE79-268F-4C1A-8933-263129D2AF9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8BA47EC-03BF-1505-0C5B-4F299410F3D5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BD62978-F34C-9C73-0BB7-C41A595F18CE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83B3D603-89CC-7236-1568-3F5B88DCE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6932" y="5928084"/>
            <a:ext cx="465067" cy="465067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3FA55568-3338-837B-1DB3-E4D89C88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11726932" y="6392932"/>
            <a:ext cx="465067" cy="465067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DA81756F-1ED4-20A2-3BE1-27B60AFBD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87718" y="1"/>
            <a:ext cx="487717" cy="487717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6C6A2D12-8BB9-C51D-ABB4-FEE6EC83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V="1">
            <a:off x="1" y="487489"/>
            <a:ext cx="487717" cy="487717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74D6C498-C4A9-F5CD-E8FE-1954DD80B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" y="1"/>
            <a:ext cx="487717" cy="487717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E9AA3D4C-BCC9-EEE3-1502-D07D4019DC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 flipV="1">
            <a:off x="0" y="975324"/>
            <a:ext cx="487717" cy="487717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490D26C6-83C6-E74F-EA3E-5E9E6D927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5435" y="1"/>
            <a:ext cx="487717" cy="48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356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655" y="1268411"/>
            <a:ext cx="3469871" cy="4321175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F68781-FA10-9321-CBD6-24B5859C5569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4303713" y="1268411"/>
            <a:ext cx="6983412" cy="432117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EAC72AA-BB35-5902-560A-B65AF81317D5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r>
              <a:rPr lang="en-US" altLang="zh-CN" dirty="0"/>
              <a:t>03/12/2025</a:t>
            </a:r>
            <a:fld id="{C764DE79-268F-4C1A-8933-263129D2AF9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8BA47EC-03BF-1505-0C5B-4F299410F3D5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BD62978-F34C-9C73-0BB7-C41A595F18CE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83B3D603-89CC-7236-1568-3F5B88DCE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6932" y="5928084"/>
            <a:ext cx="465067" cy="465067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3FA55568-3338-837B-1DB3-E4D89C88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11726932" y="6392932"/>
            <a:ext cx="465067" cy="465067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DA81756F-1ED4-20A2-3BE1-27B60AFBD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87718" y="1"/>
            <a:ext cx="487717" cy="487717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6C6A2D12-8BB9-C51D-ABB4-FEE6EC83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V="1">
            <a:off x="1" y="487489"/>
            <a:ext cx="487717" cy="487717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74D6C498-C4A9-F5CD-E8FE-1954DD80B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" y="1"/>
            <a:ext cx="487717" cy="487717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E9AA3D4C-BCC9-EEE3-1502-D07D4019DC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 flipV="1">
            <a:off x="0" y="975324"/>
            <a:ext cx="487717" cy="487717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490D26C6-83C6-E74F-EA3E-5E9E6D927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5435" y="1"/>
            <a:ext cx="487717" cy="48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80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716" y="620256"/>
            <a:ext cx="11239215" cy="528186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716" y="1290344"/>
            <a:ext cx="11239214" cy="452407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/>
            </a:lvl1pPr>
            <a:lvl2pPr marL="457200" indent="0">
              <a:lnSpc>
                <a:spcPct val="120000"/>
              </a:lnSpc>
              <a:buNone/>
              <a:defRPr sz="1200"/>
            </a:lvl2pPr>
            <a:lvl3pPr marL="914400" indent="0">
              <a:lnSpc>
                <a:spcPct val="120000"/>
              </a:lnSpc>
              <a:buNone/>
              <a:defRPr sz="1100"/>
            </a:lvl3pPr>
            <a:lvl4pPr marL="1371600" indent="0">
              <a:lnSpc>
                <a:spcPct val="120000"/>
              </a:lnSpc>
              <a:buNone/>
              <a:defRPr sz="1050"/>
            </a:lvl4pPr>
            <a:lvl5pPr marL="1828800" indent="0">
              <a:lnSpc>
                <a:spcPct val="120000"/>
              </a:lnSpc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CE45E1-8AA9-0641-DFFD-8E3B74274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03/12/2025</a:t>
            </a:r>
            <a:fld id="{C764DE79-268F-4C1A-8933-263129D2AF9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465922C-47C6-FB18-3A90-5D17252F5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5792058B-D5E0-DD2F-35A0-6B5D97637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2B807F2-49F3-C1AD-A460-08DF61F49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6932" y="5928084"/>
            <a:ext cx="465067" cy="46506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6A272AA-D00A-8457-7DC9-2168AAB05E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11726932" y="6392932"/>
            <a:ext cx="465067" cy="46506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D485646-5958-7AAD-83B9-69BC8926F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87718" y="1"/>
            <a:ext cx="487717" cy="48771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BAC80F42-7E22-F5CD-8977-B65F5A378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V="1">
            <a:off x="1" y="487489"/>
            <a:ext cx="487717" cy="48771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548FCEF-FAC5-3CBA-8E5E-293CE4B16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" y="1"/>
            <a:ext cx="487717" cy="48771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4345772F-E624-0306-46DB-A61AD926B8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 flipV="1">
            <a:off x="0" y="975324"/>
            <a:ext cx="487717" cy="48771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B2E0757B-C264-0D23-3918-235437F48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5435" y="1"/>
            <a:ext cx="487717" cy="48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507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-1325880"/>
            <a:ext cx="10515600" cy="1325880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141" y="367091"/>
            <a:ext cx="11225719" cy="6123818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/>
            </a:lvl1pPr>
            <a:lvl2pPr marL="457200" indent="0">
              <a:lnSpc>
                <a:spcPct val="120000"/>
              </a:lnSpc>
              <a:buNone/>
              <a:defRPr sz="1200"/>
            </a:lvl2pPr>
            <a:lvl3pPr marL="914400" indent="0">
              <a:lnSpc>
                <a:spcPct val="120000"/>
              </a:lnSpc>
              <a:buNone/>
              <a:defRPr sz="1100"/>
            </a:lvl3pPr>
            <a:lvl4pPr marL="1371600" indent="0">
              <a:lnSpc>
                <a:spcPct val="120000"/>
              </a:lnSpc>
              <a:buNone/>
              <a:defRPr sz="1050"/>
            </a:lvl4pPr>
            <a:lvl5pPr marL="1828800" indent="0">
              <a:lnSpc>
                <a:spcPct val="120000"/>
              </a:lnSpc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BC0504-C967-4B64-0487-CE1E5074C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03/12/2025</a:t>
            </a:r>
            <a:fld id="{C764DE79-268F-4C1A-8933-263129D2AF9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8570D1-3E23-5DFF-F66B-C4217200E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5C3D53-8B9C-31EA-672D-5AC8DB14C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9972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717" y="644207"/>
            <a:ext cx="11239215" cy="84897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717" y="1635088"/>
            <a:ext cx="11239215" cy="4203281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/>
            </a:lvl1pPr>
            <a:lvl2pPr marL="457200" indent="0">
              <a:lnSpc>
                <a:spcPct val="120000"/>
              </a:lnSpc>
              <a:buNone/>
              <a:defRPr sz="1200"/>
            </a:lvl2pPr>
            <a:lvl3pPr marL="914400" indent="0">
              <a:lnSpc>
                <a:spcPct val="120000"/>
              </a:lnSpc>
              <a:buNone/>
              <a:defRPr sz="1100"/>
            </a:lvl3pPr>
            <a:lvl4pPr marL="1371600" indent="0">
              <a:lnSpc>
                <a:spcPct val="120000"/>
              </a:lnSpc>
              <a:buNone/>
              <a:defRPr sz="1050"/>
            </a:lvl4pPr>
            <a:lvl5pPr marL="1828800" indent="0">
              <a:lnSpc>
                <a:spcPct val="120000"/>
              </a:lnSpc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5C2479-171B-8A37-6177-F4BC13CE7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03/12/2025</a:t>
            </a:r>
            <a:fld id="{C764DE79-268F-4C1A-8933-263129D2AF9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325E3C-A139-DBE6-32B9-B7F3D66DA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46160B-29E0-0653-6DC7-15CC99338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02124FC-E3D7-C896-477D-C78F01BEC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6932" y="5928084"/>
            <a:ext cx="465067" cy="465067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A6E80EF3-E7FD-DDD3-8304-A062069FF4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11726932" y="6392932"/>
            <a:ext cx="465067" cy="465067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91A6A049-2AAA-25ED-121F-458BD256EF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87718" y="1"/>
            <a:ext cx="487717" cy="487717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74A1FD58-DBA7-3403-11D4-91DC97EC7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V="1">
            <a:off x="1" y="487489"/>
            <a:ext cx="487717" cy="487717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242CE110-3995-DF07-8B3A-29CD8B728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" y="1"/>
            <a:ext cx="487717" cy="487717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E41E3272-B97C-51D9-359B-CAB7980B2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 flipV="1">
            <a:off x="0" y="975324"/>
            <a:ext cx="487717" cy="487717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BECBEE43-989C-1ABD-786F-DAAE274B7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5435" y="1"/>
            <a:ext cx="487717" cy="48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367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07" y="2385975"/>
            <a:ext cx="4505825" cy="245479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82413" y="2386584"/>
            <a:ext cx="6429181" cy="2459736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/>
            </a:lvl1pPr>
            <a:lvl2pPr marL="228600" indent="0">
              <a:lnSpc>
                <a:spcPct val="120000"/>
              </a:lnSpc>
              <a:buNone/>
              <a:defRPr sz="1200"/>
            </a:lvl2pPr>
            <a:lvl3pPr marL="457200" indent="0">
              <a:lnSpc>
                <a:spcPct val="120000"/>
              </a:lnSpc>
              <a:buNone/>
              <a:defRPr sz="1100"/>
            </a:lvl3pPr>
            <a:lvl4pPr marL="685800" indent="0">
              <a:lnSpc>
                <a:spcPct val="120000"/>
              </a:lnSpc>
              <a:buNone/>
              <a:defRPr sz="1050"/>
            </a:lvl4pPr>
            <a:lvl5pPr marL="914400" indent="0">
              <a:lnSpc>
                <a:spcPct val="120000"/>
              </a:lnSpc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6FB571-5255-9A6A-0DF9-41B372F16C8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altLang="zh-CN" dirty="0"/>
              <a:t>03/12/2025</a:t>
            </a:r>
            <a:fld id="{C764DE79-268F-4C1A-8933-263129D2AF9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5EDA920-5EDF-1450-E727-DB6F714299B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A46075-37FD-0DA6-E30E-045A0470A1A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44D343E0-77DA-A992-E8E8-56ADC35122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6932" y="5928084"/>
            <a:ext cx="465067" cy="46506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45B9E39-8467-965E-4EBB-7116E72A7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11726932" y="6392932"/>
            <a:ext cx="465067" cy="46506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A4ACA64-E6E2-E546-4DEA-B9CDFC70C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87718" y="1"/>
            <a:ext cx="487717" cy="487717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307016F-F207-A791-B1E0-9CF9E9F65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V="1">
            <a:off x="1" y="487489"/>
            <a:ext cx="487717" cy="487717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28CE03ED-CA53-3010-E3D2-6029B6CB0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" y="1"/>
            <a:ext cx="487717" cy="487717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7C01D2A3-4E62-5119-28E9-8D24698D19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 flipV="1">
            <a:off x="0" y="975324"/>
            <a:ext cx="487717" cy="487717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FDD6AD74-B5C0-0792-0216-831EEA42D8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5435" y="1"/>
            <a:ext cx="487717" cy="48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189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2258568"/>
            <a:ext cx="4513792" cy="355701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60C02C17-1009-BE18-1130-AE405DB7B1F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82413" y="2258567"/>
            <a:ext cx="6429181" cy="3557015"/>
          </a:xfrm>
        </p:spPr>
        <p:txBody>
          <a:bodyPr anchor="ctr">
            <a:normAutofit/>
          </a:bodyPr>
          <a:lstStyle>
            <a:lvl1pPr marL="0" indent="0">
              <a:lnSpc>
                <a:spcPct val="120000"/>
              </a:lnSpc>
              <a:buNone/>
              <a:defRPr sz="1400"/>
            </a:lvl1pPr>
            <a:lvl2pPr marL="228600" indent="0">
              <a:lnSpc>
                <a:spcPct val="120000"/>
              </a:lnSpc>
              <a:buNone/>
              <a:defRPr sz="1200"/>
            </a:lvl2pPr>
            <a:lvl3pPr marL="457200" indent="0">
              <a:lnSpc>
                <a:spcPct val="120000"/>
              </a:lnSpc>
              <a:buNone/>
              <a:defRPr sz="1100"/>
            </a:lvl3pPr>
            <a:lvl4pPr marL="685800" indent="0">
              <a:lnSpc>
                <a:spcPct val="120000"/>
              </a:lnSpc>
              <a:buNone/>
              <a:defRPr sz="1050"/>
            </a:lvl4pPr>
            <a:lvl5pPr marL="914400" indent="0">
              <a:lnSpc>
                <a:spcPct val="120000"/>
              </a:lnSpc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9426F1-6AC7-0E2F-01DD-7617CC13990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altLang="zh-CN" dirty="0"/>
              <a:t>03/12/2025</a:t>
            </a:r>
            <a:fld id="{C764DE79-268F-4C1A-8933-263129D2AF9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C001D14-E77B-FC04-4A3E-AC8A6D7DA11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173A29-98E9-A1E8-B23F-5F4F587E89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2BBA477-239B-9E85-B5E9-0A9FC1C18C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6932" y="5928084"/>
            <a:ext cx="465067" cy="46506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54A48AE8-4668-9831-97A1-DADC08DFA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11726932" y="6392932"/>
            <a:ext cx="465067" cy="46506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2E40F4B3-682D-A534-E344-D173360B9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87718" y="1"/>
            <a:ext cx="487717" cy="487717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8DFC42E7-7D80-F79A-A245-88DD33A47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V="1">
            <a:off x="1" y="487489"/>
            <a:ext cx="487717" cy="487717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F16AE16F-F4B3-4D2D-DE07-9872E3441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" y="1"/>
            <a:ext cx="487717" cy="487717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9A62A42-6310-279F-48C6-224AC57AA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 flipV="1">
            <a:off x="0" y="975324"/>
            <a:ext cx="487717" cy="487717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D71B062D-CE71-FBA1-057C-C7E4E636E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5435" y="1"/>
            <a:ext cx="487717" cy="48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117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717" y="623957"/>
            <a:ext cx="4498515" cy="541892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4EDCACE0-54F0-0CDC-44E7-9FE370AA014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82413" y="623957"/>
            <a:ext cx="6429181" cy="5418923"/>
          </a:xfrm>
        </p:spPr>
        <p:txBody>
          <a:bodyPr anchor="ctr">
            <a:normAutofit/>
          </a:bodyPr>
          <a:lstStyle>
            <a:lvl1pPr marL="0" indent="0">
              <a:lnSpc>
                <a:spcPct val="120000"/>
              </a:lnSpc>
              <a:buNone/>
              <a:defRPr sz="1400"/>
            </a:lvl1pPr>
            <a:lvl2pPr marL="228600" indent="0">
              <a:lnSpc>
                <a:spcPct val="120000"/>
              </a:lnSpc>
              <a:buNone/>
              <a:defRPr sz="1200"/>
            </a:lvl2pPr>
            <a:lvl3pPr marL="457200" indent="0">
              <a:lnSpc>
                <a:spcPct val="120000"/>
              </a:lnSpc>
              <a:buNone/>
              <a:defRPr sz="1100"/>
            </a:lvl3pPr>
            <a:lvl4pPr marL="685800" indent="0">
              <a:lnSpc>
                <a:spcPct val="120000"/>
              </a:lnSpc>
              <a:buNone/>
              <a:defRPr sz="1050"/>
            </a:lvl4pPr>
            <a:lvl5pPr marL="914400" indent="0">
              <a:lnSpc>
                <a:spcPct val="120000"/>
              </a:lnSpc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292689-5770-BB70-24FB-0B210E979C4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altLang="zh-CN" dirty="0"/>
              <a:t>03/12/2025</a:t>
            </a:r>
            <a:fld id="{C764DE79-268F-4C1A-8933-263129D2AF9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6C1A886-159B-3741-DB1E-B2B08A481EB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D2E3DE-0943-9AEC-0C55-280055097A3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00CF72C-DF65-0215-D050-B21249CDA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6932" y="5928084"/>
            <a:ext cx="465067" cy="46506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9F10B0BE-A0B5-922E-D80E-2C33289CD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11726932" y="6392932"/>
            <a:ext cx="465067" cy="46506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CB8F230F-F58E-C5AC-4CEB-21E731D0AF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87718" y="1"/>
            <a:ext cx="487717" cy="487717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65425529-EA98-C86E-78F8-EE263C12B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V="1">
            <a:off x="1" y="487489"/>
            <a:ext cx="487717" cy="487717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58EA1CFD-4D90-676A-63E8-552ED08DF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" y="1"/>
            <a:ext cx="487717" cy="487717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4E7A2D88-1A33-4720-E4D5-7CAB93A0DF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 flipV="1">
            <a:off x="0" y="975324"/>
            <a:ext cx="487717" cy="487717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50DCAE5A-43D2-B878-BB0D-06A4CF9B1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5435" y="1"/>
            <a:ext cx="487717" cy="48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861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050" y="622569"/>
            <a:ext cx="9360000" cy="2423843"/>
          </a:xfrm>
        </p:spPr>
        <p:txBody>
          <a:bodyPr lIns="0" tIns="0" rIns="0" bIns="0" anchor="b" anchorCtr="0">
            <a:noAutofit/>
          </a:bodyPr>
          <a:lstStyle>
            <a:lvl1pPr algn="ctr"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21DC2FDA-51AD-BF1E-3DEB-E8313BF991D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16051" y="3315855"/>
            <a:ext cx="9359999" cy="213360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/>
            </a:lvl1pPr>
            <a:lvl2pPr marL="228600" indent="0">
              <a:lnSpc>
                <a:spcPct val="120000"/>
              </a:lnSpc>
              <a:buNone/>
              <a:defRPr sz="1200"/>
            </a:lvl2pPr>
            <a:lvl3pPr marL="457200" indent="0">
              <a:lnSpc>
                <a:spcPct val="120000"/>
              </a:lnSpc>
              <a:buNone/>
              <a:defRPr sz="1100"/>
            </a:lvl3pPr>
            <a:lvl4pPr marL="685800" indent="0">
              <a:lnSpc>
                <a:spcPct val="120000"/>
              </a:lnSpc>
              <a:buNone/>
              <a:defRPr sz="1050"/>
            </a:lvl4pPr>
            <a:lvl5pPr marL="914400" indent="0">
              <a:lnSpc>
                <a:spcPct val="120000"/>
              </a:lnSpc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03/12/2025</a:t>
            </a:r>
            <a:fld id="{B0ADC593-EA98-4C39-A75F-3F3A9C691019}" type="datetime1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CD18542-E078-9D92-106B-8A86B74F7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6932" y="5928084"/>
            <a:ext cx="465067" cy="46506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DF12817D-5F1E-1279-697A-5529201B61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11726932" y="6392932"/>
            <a:ext cx="465067" cy="46506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DA725D93-1881-6C28-E248-09F5CC3579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87718" y="1"/>
            <a:ext cx="487717" cy="487717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95C468BF-435C-FA29-2269-A63653AB9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V="1">
            <a:off x="1" y="487489"/>
            <a:ext cx="487717" cy="487717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BFFF8A9-6202-9383-4C8D-7B57F0B0D4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" y="1"/>
            <a:ext cx="487717" cy="487717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992F9401-D0DF-C382-F533-04C855BAF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 flipV="1">
            <a:off x="0" y="975324"/>
            <a:ext cx="487717" cy="487717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1BD2BCEE-62B3-A3E1-431C-405FAAC9A7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5435" y="1"/>
            <a:ext cx="487717" cy="48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409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8194" y="624743"/>
            <a:ext cx="6616613" cy="1224438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F32F3-3D2F-BFD5-7E68-D3C5F4E6F99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altLang="zh-CN" dirty="0"/>
              <a:t>03/12/2025</a:t>
            </a:r>
            <a:fld id="{C764DE79-268F-4C1A-8933-263129D2AF9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50BD6509-D018-183D-9E19-06A3CBD4B01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094983" y="2059709"/>
            <a:ext cx="6609299" cy="3966371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/>
            </a:lvl1pPr>
            <a:lvl2pPr marL="228600" indent="0">
              <a:lnSpc>
                <a:spcPct val="120000"/>
              </a:lnSpc>
              <a:buNone/>
              <a:defRPr sz="1200"/>
            </a:lvl2pPr>
            <a:lvl3pPr marL="457200" indent="0">
              <a:lnSpc>
                <a:spcPct val="120000"/>
              </a:lnSpc>
              <a:buNone/>
              <a:defRPr sz="1100"/>
            </a:lvl3pPr>
            <a:lvl4pPr marL="685800" indent="0">
              <a:lnSpc>
                <a:spcPct val="120000"/>
              </a:lnSpc>
              <a:buNone/>
              <a:defRPr sz="1050"/>
            </a:lvl4pPr>
            <a:lvl5pPr marL="914400" indent="0">
              <a:lnSpc>
                <a:spcPct val="120000"/>
              </a:lnSpc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1D890EB0-226B-B83C-1317-7CD5BF335E5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CDBAF57-4A95-0763-E449-60098180CD5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7718" y="624743"/>
            <a:ext cx="4306168" cy="5401337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D86DBE4-8258-5253-4AB1-B08EC97E48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6932" y="5928084"/>
            <a:ext cx="465067" cy="46506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D5E51FA3-4E9F-B2DF-394D-220F140F52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11726932" y="6392932"/>
            <a:ext cx="465067" cy="46506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AE5BBF2-4123-A052-2A53-A992D0D9B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87718" y="1"/>
            <a:ext cx="487717" cy="48771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68E24BC-60F3-B1C9-1907-9415A276A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V="1">
            <a:off x="1" y="487489"/>
            <a:ext cx="487717" cy="48771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EA7B0A5-CD66-FF55-8E1C-D62326A22C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" y="1"/>
            <a:ext cx="487717" cy="48771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5BCF46D-AD68-FBC3-6E91-900BDA95A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 flipV="1">
            <a:off x="0" y="975324"/>
            <a:ext cx="487717" cy="48771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E18A3D8E-A21A-FA86-29C8-58DCEDEC0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5435" y="1"/>
            <a:ext cx="487717" cy="48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70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FFE10DF0-DBDD-A816-228D-2E90AD126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538" y="469911"/>
            <a:ext cx="6027061" cy="3626477"/>
          </a:xfrm>
        </p:spPr>
        <p:txBody>
          <a:bodyPr lIns="0" tIns="0" rIns="0" bIns="0" anchor="b" anchorCtr="0">
            <a:normAutofit/>
          </a:bodyPr>
          <a:lstStyle>
            <a:lvl1pPr>
              <a:lnSpc>
                <a:spcPct val="10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B8A18FEA-EB03-5A7A-F22C-350650E83D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5538" y="4284643"/>
            <a:ext cx="6027061" cy="1245913"/>
          </a:xfrm>
        </p:spPr>
        <p:txBody>
          <a:bodyPr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ysClr val="windowText" lastClr="000000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5D21A2-155D-AD9D-B705-D5CCEABBF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0399" y="5823597"/>
            <a:ext cx="2398389" cy="23971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zh-CN"/>
              <a:t>Presenter Name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8F473-3C9D-5FC0-8A0E-F0058882072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 altLang="zh-CN" dirty="0"/>
              <a:t>03/12/2025</a:t>
            </a:r>
            <a:fld id="{C764DE79-268F-4C1A-8933-263129D2AF90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C4DB2E-3C40-718A-F213-B03CCD5B3E5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5BE002-37EB-730C-7C82-4E4C516724C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6" name="Graphic">
            <a:extLst>
              <a:ext uri="{FF2B5EF4-FFF2-40B4-BE49-F238E27FC236}">
                <a16:creationId xmlns:a16="http://schemas.microsoft.com/office/drawing/2014/main" id="{F96349B5-0C82-A2C9-6CD6-91089ACD9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10946087" y="-585"/>
            <a:ext cx="1245913" cy="1245913"/>
          </a:xfrm>
          <a:prstGeom prst="rect">
            <a:avLst/>
          </a:prstGeom>
        </p:spPr>
      </p:pic>
      <p:pic>
        <p:nvPicPr>
          <p:cNvPr id="57" name="Graphic">
            <a:extLst>
              <a:ext uri="{FF2B5EF4-FFF2-40B4-BE49-F238E27FC236}">
                <a16:creationId xmlns:a16="http://schemas.microsoft.com/office/drawing/2014/main" id="{5E325647-652D-376F-CB31-A438EFA524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9700174" y="-585"/>
            <a:ext cx="1245913" cy="1245913"/>
          </a:xfrm>
          <a:prstGeom prst="rect">
            <a:avLst/>
          </a:prstGeom>
        </p:spPr>
      </p:pic>
      <p:pic>
        <p:nvPicPr>
          <p:cNvPr id="58" name="Graphic">
            <a:extLst>
              <a:ext uri="{FF2B5EF4-FFF2-40B4-BE49-F238E27FC236}">
                <a16:creationId xmlns:a16="http://schemas.microsoft.com/office/drawing/2014/main" id="{AD6029CF-21B0-BED6-5607-E71DE0C08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8454261" y="-585"/>
            <a:ext cx="1245913" cy="1245913"/>
          </a:xfrm>
          <a:prstGeom prst="rect">
            <a:avLst/>
          </a:prstGeom>
        </p:spPr>
      </p:pic>
      <p:pic>
        <p:nvPicPr>
          <p:cNvPr id="59" name="Graphic">
            <a:extLst>
              <a:ext uri="{FF2B5EF4-FFF2-40B4-BE49-F238E27FC236}">
                <a16:creationId xmlns:a16="http://schemas.microsoft.com/office/drawing/2014/main" id="{9B1E7219-B4EF-2061-E4BE-17D8ADEF1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8454261" y="1244742"/>
            <a:ext cx="1245913" cy="1245913"/>
          </a:xfrm>
          <a:prstGeom prst="rect">
            <a:avLst/>
          </a:prstGeom>
        </p:spPr>
      </p:pic>
      <p:pic>
        <p:nvPicPr>
          <p:cNvPr id="60" name="Graphic">
            <a:extLst>
              <a:ext uri="{FF2B5EF4-FFF2-40B4-BE49-F238E27FC236}">
                <a16:creationId xmlns:a16="http://schemas.microsoft.com/office/drawing/2014/main" id="{5A1504D5-E6DB-2417-4FD9-6990BF69E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V="1">
            <a:off x="7209695" y="1244744"/>
            <a:ext cx="1245913" cy="1245913"/>
          </a:xfrm>
          <a:prstGeom prst="rect">
            <a:avLst/>
          </a:prstGeom>
        </p:spPr>
      </p:pic>
      <p:pic>
        <p:nvPicPr>
          <p:cNvPr id="62" name="Graphic">
            <a:extLst>
              <a:ext uri="{FF2B5EF4-FFF2-40B4-BE49-F238E27FC236}">
                <a16:creationId xmlns:a16="http://schemas.microsoft.com/office/drawing/2014/main" id="{A0E0E212-2F84-467D-F040-50D57A7D7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0946087" y="1244742"/>
            <a:ext cx="1245913" cy="1245913"/>
          </a:xfrm>
          <a:prstGeom prst="rect">
            <a:avLst/>
          </a:prstGeom>
        </p:spPr>
      </p:pic>
      <p:pic>
        <p:nvPicPr>
          <p:cNvPr id="64" name="Graphic">
            <a:extLst>
              <a:ext uri="{FF2B5EF4-FFF2-40B4-BE49-F238E27FC236}">
                <a16:creationId xmlns:a16="http://schemas.microsoft.com/office/drawing/2014/main" id="{195CD9A0-2524-B822-618B-C09023545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7478" y="2492159"/>
            <a:ext cx="1245913" cy="1245913"/>
          </a:xfrm>
          <a:prstGeom prst="rect">
            <a:avLst/>
          </a:prstGeom>
        </p:spPr>
      </p:pic>
      <p:pic>
        <p:nvPicPr>
          <p:cNvPr id="65" name="Graphic">
            <a:extLst>
              <a:ext uri="{FF2B5EF4-FFF2-40B4-BE49-F238E27FC236}">
                <a16:creationId xmlns:a16="http://schemas.microsoft.com/office/drawing/2014/main" id="{4773B686-BD44-2D66-A7B6-B7585C028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97477" y="4096388"/>
            <a:ext cx="1245913" cy="1245913"/>
          </a:xfrm>
          <a:prstGeom prst="rect">
            <a:avLst/>
          </a:prstGeom>
        </p:spPr>
      </p:pic>
      <p:pic>
        <p:nvPicPr>
          <p:cNvPr id="61" name="Graphic">
            <a:extLst>
              <a:ext uri="{FF2B5EF4-FFF2-40B4-BE49-F238E27FC236}">
                <a16:creationId xmlns:a16="http://schemas.microsoft.com/office/drawing/2014/main" id="{EE9411C6-2310-9104-1A9B-A149238D96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09695" y="2485699"/>
            <a:ext cx="1245913" cy="1245913"/>
          </a:xfrm>
          <a:prstGeom prst="rect">
            <a:avLst/>
          </a:prstGeom>
        </p:spPr>
      </p:pic>
      <p:pic>
        <p:nvPicPr>
          <p:cNvPr id="63" name="Graphic">
            <a:extLst>
              <a:ext uri="{FF2B5EF4-FFF2-40B4-BE49-F238E27FC236}">
                <a16:creationId xmlns:a16="http://schemas.microsoft.com/office/drawing/2014/main" id="{EB3826B7-4CAA-163A-0486-0C8803093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10944739" y="2492159"/>
            <a:ext cx="1245913" cy="124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433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717" y="622570"/>
            <a:ext cx="6516553" cy="1352349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2DC0BCB7-738E-A85E-2CC8-FBC3746E2EE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87717" y="2059709"/>
            <a:ext cx="6516553" cy="3966371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/>
            </a:lvl1pPr>
            <a:lvl2pPr marL="228600" indent="0">
              <a:lnSpc>
                <a:spcPct val="120000"/>
              </a:lnSpc>
              <a:buNone/>
              <a:defRPr sz="1200"/>
            </a:lvl2pPr>
            <a:lvl3pPr marL="457200" indent="0">
              <a:lnSpc>
                <a:spcPct val="120000"/>
              </a:lnSpc>
              <a:buNone/>
              <a:defRPr sz="1100"/>
            </a:lvl3pPr>
            <a:lvl4pPr marL="685800" indent="0">
              <a:lnSpc>
                <a:spcPct val="120000"/>
              </a:lnSpc>
              <a:buNone/>
              <a:defRPr sz="1050"/>
            </a:lvl4pPr>
            <a:lvl5pPr marL="914400" indent="0">
              <a:lnSpc>
                <a:spcPct val="120000"/>
              </a:lnSpc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D6545-7835-6223-E2D7-B08DC24550E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altLang="zh-CN" dirty="0"/>
              <a:t>03/12/2025</a:t>
            </a:r>
            <a:fld id="{C764DE79-268F-4C1A-8933-263129D2AF9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8596D-E7D6-7A88-A991-EE5DA2F2D3B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A4CCD-AE68-96E8-0818-62CCCDF953B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00451" y="622570"/>
            <a:ext cx="4403831" cy="5403509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4198D92-437D-938A-368C-551EB3B09F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6932" y="5928084"/>
            <a:ext cx="465067" cy="46506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9DF12D2-D170-E3F9-BE7C-C96BF667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11726932" y="6392932"/>
            <a:ext cx="465067" cy="46506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C7D4050D-3714-B837-6AC8-6394981E8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87718" y="1"/>
            <a:ext cx="487717" cy="487717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C8EB0887-B8AC-BA8C-42C3-6D571F765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V="1">
            <a:off x="1" y="487489"/>
            <a:ext cx="487717" cy="487717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8C4846B1-D80C-7D0B-1683-D15544173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" y="1"/>
            <a:ext cx="487717" cy="487717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770DBBE1-E3C5-CF57-BE8A-A5AA46418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 flipV="1">
            <a:off x="0" y="975324"/>
            <a:ext cx="487717" cy="487717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29A1B461-2B49-2C6B-5EB3-A7FD3EEF7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5435" y="1"/>
            <a:ext cx="487717" cy="48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1766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220" y="645320"/>
            <a:ext cx="7212711" cy="1224438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E4156FF0-BDB4-85DE-4637-BD673953A7A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14221" y="2059709"/>
            <a:ext cx="7212710" cy="3966371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/>
            </a:lvl1pPr>
            <a:lvl2pPr marL="228600" indent="0">
              <a:lnSpc>
                <a:spcPct val="120000"/>
              </a:lnSpc>
              <a:buNone/>
              <a:defRPr sz="1200"/>
            </a:lvl2pPr>
            <a:lvl3pPr marL="457200" indent="0">
              <a:lnSpc>
                <a:spcPct val="120000"/>
              </a:lnSpc>
              <a:buNone/>
              <a:defRPr sz="1100"/>
            </a:lvl3pPr>
            <a:lvl4pPr marL="685800" indent="0">
              <a:lnSpc>
                <a:spcPct val="120000"/>
              </a:lnSpc>
              <a:buNone/>
              <a:defRPr sz="1050"/>
            </a:lvl4pPr>
            <a:lvl5pPr marL="914400" indent="0">
              <a:lnSpc>
                <a:spcPct val="120000"/>
              </a:lnSpc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680783-602E-3131-64C4-E2368C1C1CA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altLang="zh-CN" dirty="0"/>
              <a:t>03/12/2025</a:t>
            </a:r>
            <a:fld id="{C764DE79-268F-4C1A-8933-263129D2AF9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DC7208C9-8FFF-05EB-3434-340ED31A626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0E3BB1B-806F-3893-2B11-035E0F96D61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7718" y="645321"/>
            <a:ext cx="3730322" cy="5380760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60E18B8-F240-5FC9-172B-79AB690EB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6932" y="5928084"/>
            <a:ext cx="465067" cy="46506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C25F1DF-F20F-2619-E15E-6B2C53CC1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11726932" y="6392932"/>
            <a:ext cx="465067" cy="46506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4ADE66A-ABE4-2488-E19C-399886F62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87718" y="1"/>
            <a:ext cx="487717" cy="48771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B5BDCA7-6018-0865-E42A-8B987B66A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V="1">
            <a:off x="1" y="487489"/>
            <a:ext cx="487717" cy="48771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89E17A9-D02F-0A01-D1D9-D498FCE38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" y="1"/>
            <a:ext cx="487717" cy="48771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0C07C74-BC0A-2E9C-E474-C90C44AF8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 flipV="1">
            <a:off x="0" y="975324"/>
            <a:ext cx="487717" cy="48771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23B0B90-869D-DA36-ADBE-D02907BA3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5435" y="1"/>
            <a:ext cx="487717" cy="48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0804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C6104E6-797D-DE61-EBFD-7BF0502BC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717" y="624108"/>
            <a:ext cx="7190063" cy="1224438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E91950E2-DA6F-9AF4-7BC3-42F6A8CEB38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87717" y="2059709"/>
            <a:ext cx="7190063" cy="3966371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/>
            </a:lvl1pPr>
            <a:lvl2pPr marL="228600" indent="0">
              <a:lnSpc>
                <a:spcPct val="120000"/>
              </a:lnSpc>
              <a:buNone/>
              <a:defRPr sz="1200"/>
            </a:lvl2pPr>
            <a:lvl3pPr marL="457200" indent="0">
              <a:lnSpc>
                <a:spcPct val="120000"/>
              </a:lnSpc>
              <a:buNone/>
              <a:defRPr sz="1100"/>
            </a:lvl3pPr>
            <a:lvl4pPr marL="685800" indent="0">
              <a:lnSpc>
                <a:spcPct val="120000"/>
              </a:lnSpc>
              <a:buNone/>
              <a:defRPr sz="1050"/>
            </a:lvl4pPr>
            <a:lvl5pPr marL="914400" indent="0">
              <a:lnSpc>
                <a:spcPct val="120000"/>
              </a:lnSpc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4DB5D014-A806-CFB1-A86C-89F2F05F06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altLang="zh-CN" dirty="0"/>
              <a:t>03/12/2025</a:t>
            </a:r>
            <a:fld id="{EEE6A364-A39C-470E-B89A-9BD899585684}" type="datetime1">
              <a:rPr lang="en-US" smtClean="0"/>
              <a:t>4/4/2025</a:t>
            </a:fld>
            <a:endParaRPr lang="en-US"/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64D98452-D7CC-A24C-DE09-4A60A01E5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5B280280-F920-F7AD-E3C1-BA6D772ED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41874ABC-5130-9579-629F-5CECD6DC2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73961" y="624109"/>
            <a:ext cx="3374039" cy="5401972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DBD49EC-4627-EA38-FB56-402489C33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6932" y="5928084"/>
            <a:ext cx="465067" cy="465067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4E2BD95-4321-F16A-4BD7-3AF8C173D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11726932" y="6392932"/>
            <a:ext cx="465067" cy="46506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4436D8C-204F-1328-2F53-BFDD9B04A6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87718" y="1"/>
            <a:ext cx="487717" cy="48771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5DD6FF8-2A52-AC23-3BF6-AF32E62386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V="1">
            <a:off x="1" y="487489"/>
            <a:ext cx="487717" cy="48771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042CAE69-93B5-BE50-B6E7-13280B7CB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" y="1"/>
            <a:ext cx="487717" cy="48771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CC67153-44AF-B511-B9A7-74E1C1F49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 flipV="1">
            <a:off x="0" y="975324"/>
            <a:ext cx="487717" cy="48771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C4EE300-9083-A8FD-3459-4B4FE6D115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5435" y="1"/>
            <a:ext cx="487717" cy="48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0086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D8A1944A-9D3F-E96D-79C6-29698EC33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2876" y="620747"/>
            <a:ext cx="4824056" cy="1833835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6F8DDFB0-DE79-28E9-919A-68C9BC0AEC5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902876" y="2604655"/>
            <a:ext cx="4824056" cy="3421425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/>
            </a:lvl1pPr>
            <a:lvl2pPr marL="228600" indent="0">
              <a:lnSpc>
                <a:spcPct val="120000"/>
              </a:lnSpc>
              <a:buNone/>
              <a:defRPr sz="1200"/>
            </a:lvl2pPr>
            <a:lvl3pPr marL="457200" indent="0">
              <a:lnSpc>
                <a:spcPct val="120000"/>
              </a:lnSpc>
              <a:buNone/>
              <a:defRPr sz="1100"/>
            </a:lvl3pPr>
            <a:lvl4pPr marL="685800" indent="0">
              <a:lnSpc>
                <a:spcPct val="120000"/>
              </a:lnSpc>
              <a:buNone/>
              <a:defRPr sz="1050"/>
            </a:lvl4pPr>
            <a:lvl5pPr marL="914400" indent="0">
              <a:lnSpc>
                <a:spcPct val="120000"/>
              </a:lnSpc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FFD0B392-3ACC-D9F8-669E-9716AC91FD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altLang="zh-CN" dirty="0"/>
              <a:t>03/12/2025</a:t>
            </a:r>
            <a:fld id="{EEE6A364-A39C-470E-B89A-9BD899585684}" type="datetime1">
              <a:rPr lang="en-US" smtClean="0"/>
              <a:t>4/4/2025</a:t>
            </a:fld>
            <a:endParaRPr lang="en-US"/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60741C1F-F78E-D454-1C6C-D74CB1D09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7BD0CEF6-03F7-CC36-4127-FB36DC951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BEB849F3-DD2C-60D1-B22F-69F7E09E3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7718" y="620748"/>
            <a:ext cx="6123792" cy="5405332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0B59F66-0E74-A7CA-65A2-F6696345AA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6932" y="5928084"/>
            <a:ext cx="465067" cy="46506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2110667B-CAEA-CCC0-5D4D-9704AA7FE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11726932" y="6392932"/>
            <a:ext cx="465067" cy="46506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958C826-F244-3E62-D597-BF0A812D1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87718" y="1"/>
            <a:ext cx="487717" cy="48771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946BFE5-5A47-5F21-0F7F-F6F5D698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V="1">
            <a:off x="1" y="487489"/>
            <a:ext cx="487717" cy="48771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DA90CCFE-3E51-B518-366B-ED1D94751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" y="1"/>
            <a:ext cx="487717" cy="48771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4BD2457-28D9-CB2A-FEDF-80478B1A4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 flipV="1">
            <a:off x="0" y="975324"/>
            <a:ext cx="487717" cy="48771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7033F00-C070-03A4-FC6C-5D2D002260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5435" y="1"/>
            <a:ext cx="487717" cy="48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13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BA2FE4F3-D807-BCA6-C55E-23003B2F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717" y="624108"/>
            <a:ext cx="6246823" cy="1885412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059EFF90-D9C9-6815-9446-575F60D448C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87717" y="2752435"/>
            <a:ext cx="6246823" cy="3273645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/>
            </a:lvl1pPr>
            <a:lvl2pPr marL="228600" indent="0">
              <a:lnSpc>
                <a:spcPct val="120000"/>
              </a:lnSpc>
              <a:buNone/>
              <a:defRPr sz="1200"/>
            </a:lvl2pPr>
            <a:lvl3pPr marL="457200" indent="0">
              <a:lnSpc>
                <a:spcPct val="120000"/>
              </a:lnSpc>
              <a:buNone/>
              <a:defRPr sz="1100"/>
            </a:lvl3pPr>
            <a:lvl4pPr marL="685800" indent="0">
              <a:lnSpc>
                <a:spcPct val="120000"/>
              </a:lnSpc>
              <a:buNone/>
              <a:defRPr sz="1050"/>
            </a:lvl4pPr>
            <a:lvl5pPr marL="914400" indent="0">
              <a:lnSpc>
                <a:spcPct val="120000"/>
              </a:lnSpc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CC2A140A-FAF3-33A9-009C-4C5C25182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altLang="zh-CN" dirty="0"/>
              <a:t>03/12/2025</a:t>
            </a:r>
            <a:fld id="{EEE6A364-A39C-470E-B89A-9BD899585684}" type="datetime1">
              <a:rPr lang="en-US" smtClean="0"/>
              <a:t>4/4/2025</a:t>
            </a:fld>
            <a:endParaRPr lang="en-US"/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7CCB5720-0969-2AFD-1F18-2F7910209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1147FF48-E375-4D0C-5CD3-858D0B4E7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8108B26-8360-2DED-DD5D-BA398374A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30721" y="624109"/>
            <a:ext cx="4317280" cy="5401972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02CF0A7-D393-BEE9-40C3-6A0FED00F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6932" y="5928084"/>
            <a:ext cx="465067" cy="465067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64B7ADF-5789-01E9-9E31-5562055CB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11726932" y="6392932"/>
            <a:ext cx="465067" cy="46506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BFDA453-8A46-1974-54AB-5B0CF444B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87718" y="1"/>
            <a:ext cx="487717" cy="48771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E3D81806-3496-DBEB-E271-55447CFA87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V="1">
            <a:off x="1" y="487489"/>
            <a:ext cx="487717" cy="48771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54F5A68-82E3-482D-51C2-6406D1767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" y="1"/>
            <a:ext cx="487717" cy="48771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621BD8D-D017-C42F-2B40-9FDDE62BC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 flipV="1">
            <a:off x="0" y="975324"/>
            <a:ext cx="487717" cy="48771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97B92BD-1544-D08D-FB97-E693DE3C5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5435" y="1"/>
            <a:ext cx="487717" cy="48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006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423" y="622166"/>
            <a:ext cx="4582632" cy="932688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DD62111C-EC83-8EB6-FA42-C4530B7EDE3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788424" y="1866075"/>
            <a:ext cx="4582632" cy="4160006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/>
            </a:lvl1pPr>
            <a:lvl2pPr marL="228600" indent="0">
              <a:lnSpc>
                <a:spcPct val="120000"/>
              </a:lnSpc>
              <a:buNone/>
              <a:defRPr sz="1200"/>
            </a:lvl2pPr>
            <a:lvl3pPr marL="457200" indent="0">
              <a:lnSpc>
                <a:spcPct val="120000"/>
              </a:lnSpc>
              <a:buNone/>
              <a:defRPr sz="1100"/>
            </a:lvl3pPr>
            <a:lvl4pPr marL="685800" indent="0">
              <a:lnSpc>
                <a:spcPct val="120000"/>
              </a:lnSpc>
              <a:buNone/>
              <a:defRPr sz="1050"/>
            </a:lvl4pPr>
            <a:lvl5pPr marL="914400" indent="0">
              <a:lnSpc>
                <a:spcPct val="120000"/>
              </a:lnSpc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BCED6496-51CB-2053-2FAB-526564D884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altLang="zh-CN" dirty="0"/>
              <a:t>03/12/2025</a:t>
            </a:r>
            <a:fld id="{EEE6A364-A39C-470E-B89A-9BD899585684}" type="datetime1">
              <a:rPr lang="en-US" smtClean="0"/>
              <a:t>4/4/2025</a:t>
            </a:fld>
            <a:endParaRPr lang="en-US"/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F2A1C58E-290C-4E96-0510-DB65E86E4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0544C675-04BE-4CC2-0C55-72835E577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7717" y="622166"/>
            <a:ext cx="6004524" cy="5422964"/>
          </a:xfrm>
        </p:spPr>
        <p:txBody>
          <a:bodyPr/>
          <a:lstStyle/>
          <a:p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7AB20BB-07E4-5564-77BA-4319277E9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6932" y="5928084"/>
            <a:ext cx="465067" cy="46506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B18EDCE5-94DF-C210-B458-B59B094E5F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11726932" y="6392932"/>
            <a:ext cx="465067" cy="465067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9F210669-F326-0C60-1595-1C41F71B6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87718" y="1"/>
            <a:ext cx="487717" cy="48771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FCB122DF-F7B5-415A-AB71-04AE719E9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V="1">
            <a:off x="1" y="487489"/>
            <a:ext cx="487717" cy="487717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2795F5CC-BD77-DE7B-07E7-859689062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" y="1"/>
            <a:ext cx="487717" cy="487717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C36E6360-7150-B4E1-82D7-AFA68C7A5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 flipV="1">
            <a:off x="0" y="975324"/>
            <a:ext cx="487717" cy="487717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8720932F-8815-AD3F-94E6-9A4512B66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5435" y="1"/>
            <a:ext cx="487717" cy="48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9168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D45AC25E-3B26-5C66-9871-8D92723B2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2876" y="620747"/>
            <a:ext cx="4824056" cy="1833835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C94FB6C8-4DF2-8CB9-FB4A-50576AC89BC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902876" y="2784851"/>
            <a:ext cx="4801406" cy="324122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/>
            </a:lvl1pPr>
            <a:lvl2pPr marL="228600" indent="0">
              <a:lnSpc>
                <a:spcPct val="120000"/>
              </a:lnSpc>
              <a:buNone/>
              <a:defRPr sz="1200"/>
            </a:lvl2pPr>
            <a:lvl3pPr marL="457200" indent="0">
              <a:lnSpc>
                <a:spcPct val="120000"/>
              </a:lnSpc>
              <a:buNone/>
              <a:defRPr sz="1100"/>
            </a:lvl3pPr>
            <a:lvl4pPr marL="685800" indent="0">
              <a:lnSpc>
                <a:spcPct val="120000"/>
              </a:lnSpc>
              <a:buNone/>
              <a:defRPr sz="1050"/>
            </a:lvl4pPr>
            <a:lvl5pPr marL="914400" indent="0">
              <a:lnSpc>
                <a:spcPct val="120000"/>
              </a:lnSpc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E1C58D-44CF-4EB6-C426-F4F9C3C5159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altLang="zh-CN" dirty="0"/>
              <a:t>03/12/2025</a:t>
            </a:r>
            <a:fld id="{C764DE79-268F-4C1A-8933-263129D2AF9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BC6095-2F05-9711-96F0-A4D53E00111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9DFC92-60C4-48D6-1285-388C5DEE095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id="{19E109F7-02E6-26AE-80FD-36B6924E4BB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7718" y="620748"/>
            <a:ext cx="6123792" cy="5405332"/>
          </a:xfrm>
        </p:spPr>
        <p:txBody>
          <a:bodyPr/>
          <a:lstStyle/>
          <a:p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D3C1782-1784-E69A-6317-E05970660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6932" y="5928084"/>
            <a:ext cx="465067" cy="46506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2804EBA0-3614-24BB-20EA-7C920636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11726932" y="6392932"/>
            <a:ext cx="465067" cy="465067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4B37FAC-D138-7DBB-79BD-467BB981A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87718" y="1"/>
            <a:ext cx="487717" cy="48771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E984EEA6-1057-E47D-6F59-84E88DBEE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V="1">
            <a:off x="1" y="487489"/>
            <a:ext cx="487717" cy="487717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0FAD215-C0CC-1242-D483-885BCC7F8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" y="1"/>
            <a:ext cx="487717" cy="487717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9FE12EEA-B557-3335-696F-85B0361EE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 flipV="1">
            <a:off x="0" y="975324"/>
            <a:ext cx="487717" cy="487717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506114DE-D356-226A-B3E2-4CB826B4C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5435" y="1"/>
            <a:ext cx="487717" cy="48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191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0325" y="637365"/>
            <a:ext cx="3467675" cy="1527048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880325" y="2306316"/>
            <a:ext cx="3467675" cy="37197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8A6A95A3-5086-2A79-17F4-9D73C9A06D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altLang="zh-CN" dirty="0"/>
              <a:t>03/12/2025</a:t>
            </a:r>
            <a:fld id="{EEE6A364-A39C-470E-B89A-9BD899585684}" type="datetime1">
              <a:rPr lang="en-US" smtClean="0"/>
              <a:t>4/4/2025</a:t>
            </a:fld>
            <a:endParaRPr lang="en-US"/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6D783851-A3B1-7B0C-0C6B-CB90D0A52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1DD9F58-84DD-B624-EC60-B6671874D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7717" y="622570"/>
            <a:ext cx="7096427" cy="5403509"/>
          </a:xfrm>
        </p:spPr>
        <p:txBody>
          <a:bodyPr/>
          <a:lstStyle/>
          <a:p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1F453BA-8989-FBE8-49E1-BC7D9B636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6932" y="5928084"/>
            <a:ext cx="465067" cy="46506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090F2D0-D223-75E7-CD39-6A8597908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11726932" y="6392932"/>
            <a:ext cx="465067" cy="465067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402639BB-EF7B-A963-6B6B-68A497069D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87718" y="1"/>
            <a:ext cx="487717" cy="48771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482FA05F-FFFD-06CA-78EB-0133A9843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V="1">
            <a:off x="1" y="487489"/>
            <a:ext cx="487717" cy="487717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6D71139E-3769-21AF-EBA8-2AA6B97DB0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" y="1"/>
            <a:ext cx="487717" cy="487717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6C663A07-67B9-A9DB-8B74-97AE730E8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 flipV="1">
            <a:off x="0" y="975324"/>
            <a:ext cx="487717" cy="487717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32C039CC-1C82-E6EE-79B4-5EAC86925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5435" y="1"/>
            <a:ext cx="487717" cy="48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6120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998" y="4509559"/>
            <a:ext cx="4579339" cy="15165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91351" y="4508939"/>
            <a:ext cx="5651393" cy="1516522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400"/>
            </a:lvl1pPr>
            <a:lvl2pPr marL="228600" indent="0">
              <a:lnSpc>
                <a:spcPct val="120000"/>
              </a:lnSpc>
              <a:buFont typeface="Arial" panose="020B0604020202020204" pitchFamily="34" charset="0"/>
              <a:buNone/>
              <a:defRPr sz="1200"/>
            </a:lvl2pPr>
            <a:lvl3pPr marL="457200" indent="0">
              <a:lnSpc>
                <a:spcPct val="120000"/>
              </a:lnSpc>
              <a:buFont typeface="Arial" panose="020B0604020202020204" pitchFamily="34" charset="0"/>
              <a:buNone/>
              <a:defRPr sz="1100"/>
            </a:lvl3pPr>
            <a:lvl4pPr marL="685800" indent="0">
              <a:lnSpc>
                <a:spcPct val="120000"/>
              </a:lnSpc>
              <a:buFont typeface="Arial" panose="020B0604020202020204" pitchFamily="34" charset="0"/>
              <a:buNone/>
              <a:defRPr sz="1050"/>
            </a:lvl4pPr>
            <a:lvl5pPr marL="914400" indent="0">
              <a:lnSpc>
                <a:spcPct val="120000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03/12/2025</a:t>
            </a:r>
            <a:fld id="{ADC8C146-0A20-4029-98D5-9A42EEDF8B24}" type="datetime1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3999" y="831919"/>
            <a:ext cx="10504001" cy="3472067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8FE1CE6-36FA-9B4B-CA09-3A3343ACA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6932" y="5928084"/>
            <a:ext cx="465067" cy="46506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DA06CCBD-6450-8523-1CA9-7D9C7318B9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11726932" y="6392932"/>
            <a:ext cx="465067" cy="46506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625484A-C309-D781-945E-6A34DC199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87718" y="1"/>
            <a:ext cx="487717" cy="48771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2783AC34-9B3A-77D8-52FC-443B7CA67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V="1">
            <a:off x="1" y="487489"/>
            <a:ext cx="487717" cy="48771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DB06BD7-FE0A-EBB9-71EB-96E567385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" y="1"/>
            <a:ext cx="487717" cy="48771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29BDA811-33B9-36E2-13FF-66C627F924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 flipV="1">
            <a:off x="0" y="975324"/>
            <a:ext cx="487717" cy="48771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B61A9032-0DE8-B9F9-E3C2-DEBEAA55C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5435" y="1"/>
            <a:ext cx="487717" cy="48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527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999" y="3785800"/>
            <a:ext cx="2953618" cy="224028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604936F2-32A5-190F-887B-879DF7952D3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38601" y="3785181"/>
            <a:ext cx="7304144" cy="2240280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400"/>
            </a:lvl1pPr>
            <a:lvl2pPr marL="228600" indent="0">
              <a:lnSpc>
                <a:spcPct val="120000"/>
              </a:lnSpc>
              <a:buFont typeface="Arial" panose="020B0604020202020204" pitchFamily="34" charset="0"/>
              <a:buNone/>
              <a:defRPr sz="1200"/>
            </a:lvl2pPr>
            <a:lvl3pPr marL="457200" indent="0">
              <a:lnSpc>
                <a:spcPct val="120000"/>
              </a:lnSpc>
              <a:buFont typeface="Arial" panose="020B0604020202020204" pitchFamily="34" charset="0"/>
              <a:buNone/>
              <a:defRPr sz="1100"/>
            </a:lvl3pPr>
            <a:lvl4pPr marL="685800" indent="0">
              <a:lnSpc>
                <a:spcPct val="120000"/>
              </a:lnSpc>
              <a:buFont typeface="Arial" panose="020B0604020202020204" pitchFamily="34" charset="0"/>
              <a:buNone/>
              <a:defRPr sz="1050"/>
            </a:lvl4pPr>
            <a:lvl5pPr marL="914400" indent="0">
              <a:lnSpc>
                <a:spcPct val="120000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03/12/2025</a:t>
            </a:r>
            <a:fld id="{87C12A2F-57DF-45DA-A7E9-678FD33267B9}" type="datetime1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3999" y="865938"/>
            <a:ext cx="10504001" cy="2556004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9E78B0A-21AE-A4BA-12CE-1A340CA1B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6932" y="5928084"/>
            <a:ext cx="465067" cy="46506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8096284-8264-DA08-60FA-CA2C8C9B85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11726932" y="6392932"/>
            <a:ext cx="465067" cy="46506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93D1D54-96F2-0B29-24E1-866C6CE2D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87718" y="1"/>
            <a:ext cx="487717" cy="48771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32D1B04-36C6-E26D-8F35-A8DECA1034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V="1">
            <a:off x="1" y="487489"/>
            <a:ext cx="487717" cy="48771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02397EC7-2F8F-0F68-BFC5-1C90BE82B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" y="1"/>
            <a:ext cx="487717" cy="48771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80D624B-F210-459B-B3CC-D7C3E934D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 flipV="1">
            <a:off x="0" y="975324"/>
            <a:ext cx="487717" cy="48771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0F3E6C33-6B71-C9C2-2AE8-BBE08A92D6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5435" y="1"/>
            <a:ext cx="487717" cy="48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71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0" y="1040704"/>
            <a:ext cx="8229600" cy="2621154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54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1201" y="3839013"/>
            <a:ext cx="8229600" cy="141409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ysClr val="windowText" lastClr="000000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38046AB-D9F5-1893-7DFC-8DB6312FE06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96806" y="5440259"/>
            <a:ext cx="2398389" cy="239712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zh-CN"/>
              <a:t>Presenter Name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5A8C7-A83B-6489-D21E-5B480C549EB7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 altLang="zh-CN" dirty="0"/>
              <a:t>03/12/2025</a:t>
            </a:r>
            <a:fld id="{C764DE79-268F-4C1A-8933-263129D2AF90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B0AF4A89-2B96-768D-17C2-66047B0A042C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0183077A-64D7-1B46-442E-871CDCFA22F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37">
            <a:extLst>
              <a:ext uri="{FF2B5EF4-FFF2-40B4-BE49-F238E27FC236}">
                <a16:creationId xmlns:a16="http://schemas.microsoft.com/office/drawing/2014/main" id="{DA472B3D-9EB7-4155-878C-93C3C44C9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10521624" y="834795"/>
            <a:ext cx="835188" cy="835188"/>
          </a:xfrm>
          <a:prstGeom prst="rect">
            <a:avLst/>
          </a:prstGeom>
        </p:spPr>
      </p:pic>
      <p:pic>
        <p:nvPicPr>
          <p:cNvPr id="8" name="Graphic 38">
            <a:extLst>
              <a:ext uri="{FF2B5EF4-FFF2-40B4-BE49-F238E27FC236}">
                <a16:creationId xmlns:a16="http://schemas.microsoft.com/office/drawing/2014/main" id="{440CC070-F73C-A30D-7024-E2FD4B585F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56812" y="0"/>
            <a:ext cx="835188" cy="835188"/>
          </a:xfrm>
          <a:prstGeom prst="rect">
            <a:avLst/>
          </a:prstGeom>
        </p:spPr>
      </p:pic>
      <p:pic>
        <p:nvPicPr>
          <p:cNvPr id="9" name="Graphic 39">
            <a:extLst>
              <a:ext uri="{FF2B5EF4-FFF2-40B4-BE49-F238E27FC236}">
                <a16:creationId xmlns:a16="http://schemas.microsoft.com/office/drawing/2014/main" id="{AE9162A6-D4CB-1D6F-8B4E-3E17F174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V="1">
            <a:off x="11356812" y="834795"/>
            <a:ext cx="835188" cy="835188"/>
          </a:xfrm>
          <a:prstGeom prst="rect">
            <a:avLst/>
          </a:prstGeom>
        </p:spPr>
      </p:pic>
      <p:pic>
        <p:nvPicPr>
          <p:cNvPr id="10" name="Graphic 41">
            <a:extLst>
              <a:ext uri="{FF2B5EF4-FFF2-40B4-BE49-F238E27FC236}">
                <a16:creationId xmlns:a16="http://schemas.microsoft.com/office/drawing/2014/main" id="{52CE1CBA-D91F-F223-AB74-E7E7B9B60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824628" y="0"/>
            <a:ext cx="824627" cy="824627"/>
          </a:xfrm>
          <a:prstGeom prst="rect">
            <a:avLst/>
          </a:prstGeom>
        </p:spPr>
      </p:pic>
      <p:pic>
        <p:nvPicPr>
          <p:cNvPr id="11" name="Graphic 42">
            <a:extLst>
              <a:ext uri="{FF2B5EF4-FFF2-40B4-BE49-F238E27FC236}">
                <a16:creationId xmlns:a16="http://schemas.microsoft.com/office/drawing/2014/main" id="{3AE78119-A983-9CC4-536A-C2F844126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V="1">
            <a:off x="1" y="824239"/>
            <a:ext cx="824627" cy="824627"/>
          </a:xfrm>
          <a:prstGeom prst="rect">
            <a:avLst/>
          </a:prstGeom>
        </p:spPr>
      </p:pic>
      <p:pic>
        <p:nvPicPr>
          <p:cNvPr id="12" name="Graphic 43">
            <a:extLst>
              <a:ext uri="{FF2B5EF4-FFF2-40B4-BE49-F238E27FC236}">
                <a16:creationId xmlns:a16="http://schemas.microsoft.com/office/drawing/2014/main" id="{23DDF523-FC16-72EB-65D8-A25BB81E4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" y="0"/>
            <a:ext cx="824627" cy="824627"/>
          </a:xfrm>
          <a:prstGeom prst="rect">
            <a:avLst/>
          </a:prstGeom>
        </p:spPr>
      </p:pic>
      <p:pic>
        <p:nvPicPr>
          <p:cNvPr id="13" name="Graphic 44">
            <a:extLst>
              <a:ext uri="{FF2B5EF4-FFF2-40B4-BE49-F238E27FC236}">
                <a16:creationId xmlns:a16="http://schemas.microsoft.com/office/drawing/2014/main" id="{643FA5A3-CE4B-17E8-CAF1-0AA6430A0F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 flipV="1">
            <a:off x="0" y="1649066"/>
            <a:ext cx="824627" cy="824627"/>
          </a:xfrm>
          <a:prstGeom prst="rect">
            <a:avLst/>
          </a:prstGeom>
        </p:spPr>
      </p:pic>
      <p:pic>
        <p:nvPicPr>
          <p:cNvPr id="14" name="Graphic 45">
            <a:extLst>
              <a:ext uri="{FF2B5EF4-FFF2-40B4-BE49-F238E27FC236}">
                <a16:creationId xmlns:a16="http://schemas.microsoft.com/office/drawing/2014/main" id="{CFAF230C-8F02-01BA-72C2-EEE4E1613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49255" y="0"/>
            <a:ext cx="824627" cy="82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438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831918"/>
            <a:ext cx="2953618" cy="2240279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6CEED542-E774-61A5-5B49-071375A44C8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61249" y="831918"/>
            <a:ext cx="7286751" cy="224027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400"/>
            </a:lvl1pPr>
            <a:lvl2pPr marL="228600" indent="0">
              <a:lnSpc>
                <a:spcPct val="120000"/>
              </a:lnSpc>
              <a:buFont typeface="Arial" panose="020B0604020202020204" pitchFamily="34" charset="0"/>
              <a:buNone/>
              <a:defRPr sz="1200"/>
            </a:lvl2pPr>
            <a:lvl3pPr marL="457200" indent="0">
              <a:lnSpc>
                <a:spcPct val="120000"/>
              </a:lnSpc>
              <a:buFont typeface="Arial" panose="020B0604020202020204" pitchFamily="34" charset="0"/>
              <a:buNone/>
              <a:defRPr sz="1100"/>
            </a:lvl3pPr>
            <a:lvl4pPr marL="685800" indent="0">
              <a:lnSpc>
                <a:spcPct val="120000"/>
              </a:lnSpc>
              <a:buFont typeface="Arial" panose="020B0604020202020204" pitchFamily="34" charset="0"/>
              <a:buNone/>
              <a:defRPr sz="1050"/>
            </a:lvl4pPr>
            <a:lvl5pPr marL="914400" indent="0">
              <a:lnSpc>
                <a:spcPct val="120000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0D3D2F-469D-F760-7219-DCE77131FF3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altLang="zh-CN" dirty="0"/>
              <a:t>03/12/2025</a:t>
            </a:r>
            <a:fld id="{C764DE79-268F-4C1A-8933-263129D2AF9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1BB507-1DA8-86E9-368F-BF0F66E2E70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A4446F-D6E1-6A62-7F0D-0180E676873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3999" y="3310759"/>
            <a:ext cx="10504001" cy="2722852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5663658-2A72-7914-3399-496F201EC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6932" y="5928084"/>
            <a:ext cx="465067" cy="46506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0175623-0C8A-E3EF-43D6-B02FB67EC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11726932" y="6392932"/>
            <a:ext cx="465067" cy="46506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7F26256-51F8-378C-BB92-DDAC2645F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V="1">
            <a:off x="1" y="0"/>
            <a:ext cx="487717" cy="48771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9F4DCD3-D8E4-ACF8-9A03-AB659B11D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 flipV="1">
            <a:off x="0" y="487835"/>
            <a:ext cx="487717" cy="48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10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963" y="858337"/>
            <a:ext cx="10504000" cy="970463"/>
          </a:xfrm>
        </p:spPr>
        <p:txBody>
          <a:bodyPr anchor="ctr"/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049F0A64-A22A-9199-74B3-0965EDE9803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27944" y="2080429"/>
            <a:ext cx="4114800" cy="3945032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400"/>
            </a:lvl1pPr>
            <a:lvl2pPr marL="228600" indent="0">
              <a:lnSpc>
                <a:spcPct val="120000"/>
              </a:lnSpc>
              <a:buFont typeface="Arial" panose="020B0604020202020204" pitchFamily="34" charset="0"/>
              <a:buNone/>
              <a:defRPr sz="1200"/>
            </a:lvl2pPr>
            <a:lvl3pPr marL="457200" indent="0">
              <a:lnSpc>
                <a:spcPct val="120000"/>
              </a:lnSpc>
              <a:buFont typeface="Arial" panose="020B0604020202020204" pitchFamily="34" charset="0"/>
              <a:buNone/>
              <a:defRPr sz="1100"/>
            </a:lvl3pPr>
            <a:lvl4pPr marL="685800" indent="0">
              <a:lnSpc>
                <a:spcPct val="120000"/>
              </a:lnSpc>
              <a:buFont typeface="Arial" panose="020B0604020202020204" pitchFamily="34" charset="0"/>
              <a:buNone/>
              <a:defRPr sz="1050"/>
            </a:lvl4pPr>
            <a:lvl5pPr marL="914400" indent="0">
              <a:lnSpc>
                <a:spcPct val="120000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03/12/2025</a:t>
            </a:r>
            <a:fld id="{4766791B-F730-470C-BD5E-FFF8D449589F}" type="datetime1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3963" y="2081048"/>
            <a:ext cx="6157458" cy="3945032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517389FB-898C-ED35-D905-8A087871B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6932" y="5928084"/>
            <a:ext cx="465067" cy="465067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619C64AD-E09A-CC70-49DC-605622C11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11726932" y="6392932"/>
            <a:ext cx="465067" cy="46506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BDB63EDA-C12D-2085-7D24-152F0C7E2A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87718" y="1"/>
            <a:ext cx="487717" cy="487717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B18EDB2-8247-FA9E-E75F-3AC6B135D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V="1">
            <a:off x="1" y="487489"/>
            <a:ext cx="487717" cy="487717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5805ECDF-B724-0A16-9B7D-B88162F685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" y="1"/>
            <a:ext cx="487717" cy="487717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77361FB2-02C7-BBC5-F352-20C3DDF3EF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 flipV="1">
            <a:off x="0" y="975324"/>
            <a:ext cx="487717" cy="487717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4DB4047E-8912-587E-8C12-4715650F45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5435" y="1"/>
            <a:ext cx="487717" cy="48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6360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852884"/>
            <a:ext cx="4672584" cy="145389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E83E6B1E-856C-761E-20ED-EC7F64C439B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54255" y="852884"/>
            <a:ext cx="5588489" cy="5172577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400"/>
            </a:lvl1pPr>
            <a:lvl2pPr marL="228600" indent="0">
              <a:lnSpc>
                <a:spcPct val="120000"/>
              </a:lnSpc>
              <a:buFont typeface="Arial" panose="020B0604020202020204" pitchFamily="34" charset="0"/>
              <a:buNone/>
              <a:defRPr sz="1200"/>
            </a:lvl2pPr>
            <a:lvl3pPr marL="457200" indent="0">
              <a:lnSpc>
                <a:spcPct val="120000"/>
              </a:lnSpc>
              <a:buFont typeface="Arial" panose="020B0604020202020204" pitchFamily="34" charset="0"/>
              <a:buNone/>
              <a:defRPr sz="1100"/>
            </a:lvl3pPr>
            <a:lvl4pPr marL="685800" indent="0">
              <a:lnSpc>
                <a:spcPct val="120000"/>
              </a:lnSpc>
              <a:buFont typeface="Arial" panose="020B0604020202020204" pitchFamily="34" charset="0"/>
              <a:buNone/>
              <a:defRPr sz="1050"/>
            </a:lvl4pPr>
            <a:lvl5pPr marL="914400" indent="0">
              <a:lnSpc>
                <a:spcPct val="120000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03/12/2025</a:t>
            </a:r>
            <a:fld id="{4E73FE0C-303A-49D2-B22C-9FE8AE7D9EF1}" type="datetime1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4000" y="2459420"/>
            <a:ext cx="4672584" cy="3545695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C8DC550-7CD2-9B08-4701-BB488516A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6932" y="5928084"/>
            <a:ext cx="465067" cy="46506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B3449CD-9FD3-44DF-7BBD-D5E0619F5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11726932" y="6392932"/>
            <a:ext cx="465067" cy="46506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8AF31DA-8753-E622-581C-DB283F899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87718" y="1"/>
            <a:ext cx="487717" cy="48771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C5C59C6-A901-602B-BDD4-9BAF10F29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V="1">
            <a:off x="1" y="487489"/>
            <a:ext cx="487717" cy="48771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2BCF387-E72A-077A-82D4-E9ACA43899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" y="1"/>
            <a:ext cx="487717" cy="48771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C2FF69E-808D-3BA7-BA32-03122031C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 flipV="1">
            <a:off x="0" y="975324"/>
            <a:ext cx="487717" cy="48771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C89C1CA-BAB8-EC5C-DD4F-3FFEFC6AB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5435" y="1"/>
            <a:ext cx="487717" cy="48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931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873725"/>
            <a:ext cx="3657603" cy="145389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6A3A9E47-84C1-0F06-5130-5630D608E1E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29018" y="873725"/>
            <a:ext cx="6613726" cy="5151736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400"/>
            </a:lvl1pPr>
            <a:lvl2pPr marL="228600" indent="0">
              <a:lnSpc>
                <a:spcPct val="120000"/>
              </a:lnSpc>
              <a:buFont typeface="Arial" panose="020B0604020202020204" pitchFamily="34" charset="0"/>
              <a:buNone/>
              <a:defRPr sz="1200"/>
            </a:lvl2pPr>
            <a:lvl3pPr marL="457200" indent="0">
              <a:lnSpc>
                <a:spcPct val="120000"/>
              </a:lnSpc>
              <a:buFont typeface="Arial" panose="020B0604020202020204" pitchFamily="34" charset="0"/>
              <a:buNone/>
              <a:defRPr sz="1100"/>
            </a:lvl3pPr>
            <a:lvl4pPr marL="685800" indent="0">
              <a:lnSpc>
                <a:spcPct val="120000"/>
              </a:lnSpc>
              <a:buFont typeface="Arial" panose="020B0604020202020204" pitchFamily="34" charset="0"/>
              <a:buNone/>
              <a:defRPr sz="1050"/>
            </a:lvl4pPr>
            <a:lvl5pPr marL="914400" indent="0">
              <a:lnSpc>
                <a:spcPct val="120000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03/12/2025</a:t>
            </a:r>
            <a:fld id="{D73859A7-84EB-4384-87AF-59CC16704CF8}" type="datetime1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3999" y="2490951"/>
            <a:ext cx="3657603" cy="3493323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76BBC0C-AE3D-7F33-ECA6-DA325CBEE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6932" y="5928084"/>
            <a:ext cx="465067" cy="46506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1CBB3062-0FE3-311A-DB16-A4AC5BB00F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11726932" y="6392932"/>
            <a:ext cx="465067" cy="46506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68C3C63-C51F-8998-2B78-CF1E84DEA8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87718" y="1"/>
            <a:ext cx="487717" cy="48771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2069663-791D-0C41-C23F-704A996BA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V="1">
            <a:off x="1" y="487489"/>
            <a:ext cx="487717" cy="48771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E8A285E8-0074-4C53-0161-32F810F4A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" y="1"/>
            <a:ext cx="487717" cy="48771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413B49D8-9D1E-3CBD-0012-9BD5F01DC6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 flipV="1">
            <a:off x="0" y="975324"/>
            <a:ext cx="487717" cy="48771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5F4C0E9D-5E0E-D6B2-A117-C9C028F2C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5435" y="1"/>
            <a:ext cx="487717" cy="48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869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g Numb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4000" y="831918"/>
            <a:ext cx="10521992" cy="4069265"/>
          </a:xfrm>
        </p:spPr>
        <p:txBody>
          <a:bodyPr anchor="b">
            <a:normAutofit/>
          </a:bodyPr>
          <a:lstStyle>
            <a:lvl1pPr algn="l"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/>
              <a:t>##%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3999" y="5076496"/>
            <a:ext cx="7559021" cy="949583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03/12/2025</a:t>
            </a:r>
            <a:fld id="{E5AD3D17-73C9-402C-91E7-BA73E6829C50}" type="datetime1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14E59AF-4E56-8433-5ADD-D84B9EBE2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6932" y="5928084"/>
            <a:ext cx="465067" cy="46506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C4970F1-1337-47DC-3F54-E7CADC407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11726932" y="6392932"/>
            <a:ext cx="465067" cy="46506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1720629-9BC4-D50F-2A5A-EC2162E80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87718" y="1"/>
            <a:ext cx="487717" cy="48771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FEF815C-7451-721C-BE6F-81331A6C3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V="1">
            <a:off x="1" y="487489"/>
            <a:ext cx="487717" cy="48771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72E97084-82E8-85B0-1AF8-0B2ABB4A0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" y="1"/>
            <a:ext cx="487717" cy="48771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8D9411E-531E-D8A4-3528-9B9877A32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 flipV="1">
            <a:off x="0" y="975324"/>
            <a:ext cx="487717" cy="48771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7354D55-A63D-9FE6-A0BB-729FE047E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5435" y="1"/>
            <a:ext cx="487717" cy="48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357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g Numb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1992" y="831918"/>
            <a:ext cx="10486008" cy="3977825"/>
          </a:xfrm>
        </p:spPr>
        <p:txBody>
          <a:bodyPr anchor="b">
            <a:normAutofit/>
          </a:bodyPr>
          <a:lstStyle>
            <a:lvl1pPr algn="ctr"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/>
              <a:t>##%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7440" y="4997668"/>
            <a:ext cx="7525512" cy="1028411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03/12/2025</a:t>
            </a:r>
            <a:fld id="{C77A7CDD-9512-40CC-9351-FC0DE186CFBD}" type="datetime1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627B7D5-1010-9284-BB70-6EDAC1DCC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6932" y="5928084"/>
            <a:ext cx="465067" cy="46506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0FF68D4-D953-A3CC-D0E9-645A0C203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11726932" y="6392932"/>
            <a:ext cx="465067" cy="46506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7C2DB90-24CA-5BA1-49C9-452D9C1E35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87718" y="1"/>
            <a:ext cx="487717" cy="48771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65D922FD-5439-3303-4828-CD3D4DC50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V="1">
            <a:off x="1" y="487489"/>
            <a:ext cx="487717" cy="48771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1CCCFAA4-F50D-2103-1E45-76DF3740B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" y="1"/>
            <a:ext cx="487717" cy="48771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CFD81AB8-788D-3723-878E-E11073F9DD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 flipV="1">
            <a:off x="0" y="975324"/>
            <a:ext cx="487717" cy="48771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810EF05-1BE1-3431-A6A7-C0E36FB90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5435" y="1"/>
            <a:ext cx="487717" cy="48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346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93814EA-F598-EBFD-83D1-6782D7CBB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F4F8927-891C-4D7A-C2D3-6EB5EF6712F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1992" y="831918"/>
            <a:ext cx="10486008" cy="3977825"/>
          </a:xfrm>
        </p:spPr>
        <p:txBody>
          <a:bodyPr anchor="b">
            <a:normAutofit/>
          </a:bodyPr>
          <a:lstStyle>
            <a:lvl1pPr algn="ctr"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/>
              <a:t>##%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489314B-CDC1-7F7E-C4DD-AAC0E5222B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7440" y="4997668"/>
            <a:ext cx="7525512" cy="1028411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03/12/2025</a:t>
            </a:r>
            <a:fld id="{483EFCC7-B7E8-4ABE-BBCB-C75FD27800CD}" type="datetime1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8E99374-A738-EA53-1892-F88330FFC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6932" y="5928084"/>
            <a:ext cx="465067" cy="465067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4514DFC-1CE8-3609-FB4A-A83AF7B1F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11726932" y="6392932"/>
            <a:ext cx="465067" cy="46506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8DD3A36-7124-39C9-A592-3C1364558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87718" y="1"/>
            <a:ext cx="487717" cy="48771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16BA819-06E0-77DF-3340-448C2C46F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V="1">
            <a:off x="1" y="487489"/>
            <a:ext cx="487717" cy="48771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72637AF-5275-0C2A-7089-F3A5FEB7A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" y="1"/>
            <a:ext cx="487717" cy="48771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26CFB9C-CB5A-56C0-E486-C9720CD7D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 flipV="1">
            <a:off x="0" y="975324"/>
            <a:ext cx="487717" cy="48771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1B51465-11E5-1EC2-AAD8-9DAB841FD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5435" y="1"/>
            <a:ext cx="487717" cy="48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1290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630936"/>
            <a:ext cx="8266176" cy="560527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5400" b="1"/>
            </a:lvl1pPr>
            <a:lvl2pPr marL="228600" indent="0">
              <a:lnSpc>
                <a:spcPct val="100000"/>
              </a:lnSpc>
              <a:buNone/>
              <a:defRPr sz="4800" b="1"/>
            </a:lvl2pPr>
            <a:lvl3pPr marL="457200" indent="0">
              <a:lnSpc>
                <a:spcPct val="100000"/>
              </a:lnSpc>
              <a:buNone/>
              <a:defRPr sz="4400" b="1"/>
            </a:lvl3pPr>
            <a:lvl4pPr marL="685800" indent="0">
              <a:lnSpc>
                <a:spcPct val="100000"/>
              </a:lnSpc>
              <a:buNone/>
              <a:defRPr sz="4000" b="1"/>
            </a:lvl4pPr>
            <a:lvl5pPr marL="914400" indent="0">
              <a:lnSpc>
                <a:spcPct val="100000"/>
              </a:lnSpc>
              <a:buNone/>
              <a:defRPr sz="3600" b="1"/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03/12/2025</a:t>
            </a:r>
            <a:fld id="{F140A1F3-DA5D-4F2E-B759-748FF8D0ACA9}" type="datetime1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Graphic 8">
            <a:extLst>
              <a:ext uri="{FF2B5EF4-FFF2-40B4-BE49-F238E27FC236}">
                <a16:creationId xmlns:a16="http://schemas.microsoft.com/office/drawing/2014/main" id="{1684D816-B102-5401-9CCE-23B962358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46087" y="1934207"/>
            <a:ext cx="1245913" cy="1245913"/>
          </a:xfrm>
          <a:prstGeom prst="rect">
            <a:avLst/>
          </a:prstGeom>
        </p:spPr>
      </p:pic>
      <p:pic>
        <p:nvPicPr>
          <p:cNvPr id="8" name="Graphic 11">
            <a:extLst>
              <a:ext uri="{FF2B5EF4-FFF2-40B4-BE49-F238E27FC236}">
                <a16:creationId xmlns:a16="http://schemas.microsoft.com/office/drawing/2014/main" id="{E0789251-01AA-D845-3EE4-4F300A2DA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10946087" y="3179534"/>
            <a:ext cx="1245913" cy="1245913"/>
          </a:xfrm>
          <a:prstGeom prst="rect">
            <a:avLst/>
          </a:prstGeom>
        </p:spPr>
      </p:pic>
      <p:pic>
        <p:nvPicPr>
          <p:cNvPr id="9" name="Graphic 12">
            <a:extLst>
              <a:ext uri="{FF2B5EF4-FFF2-40B4-BE49-F238E27FC236}">
                <a16:creationId xmlns:a16="http://schemas.microsoft.com/office/drawing/2014/main" id="{1B4F42C8-06E1-E637-8E75-4972C5164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10944739" y="4426951"/>
            <a:ext cx="1245913" cy="124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130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1929384"/>
            <a:ext cx="8266176" cy="414223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03/12/2025</a:t>
            </a:r>
            <a:fld id="{301B1322-4C31-4D1F-88B1-5F79F56892AE}" type="datetime1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Graphic 8">
            <a:extLst>
              <a:ext uri="{FF2B5EF4-FFF2-40B4-BE49-F238E27FC236}">
                <a16:creationId xmlns:a16="http://schemas.microsoft.com/office/drawing/2014/main" id="{87AB0AED-4C81-E06F-3067-D2D3794F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46087" y="1934207"/>
            <a:ext cx="1245913" cy="1245913"/>
          </a:xfrm>
          <a:prstGeom prst="rect">
            <a:avLst/>
          </a:prstGeom>
        </p:spPr>
      </p:pic>
      <p:pic>
        <p:nvPicPr>
          <p:cNvPr id="8" name="Graphic 11">
            <a:extLst>
              <a:ext uri="{FF2B5EF4-FFF2-40B4-BE49-F238E27FC236}">
                <a16:creationId xmlns:a16="http://schemas.microsoft.com/office/drawing/2014/main" id="{B84CA5D9-F189-9C22-0449-9C323DBB9C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10946087" y="3179534"/>
            <a:ext cx="1245913" cy="1245913"/>
          </a:xfrm>
          <a:prstGeom prst="rect">
            <a:avLst/>
          </a:prstGeom>
        </p:spPr>
      </p:pic>
      <p:pic>
        <p:nvPicPr>
          <p:cNvPr id="9" name="Graphic 12">
            <a:extLst>
              <a:ext uri="{FF2B5EF4-FFF2-40B4-BE49-F238E27FC236}">
                <a16:creationId xmlns:a16="http://schemas.microsoft.com/office/drawing/2014/main" id="{D9B5731C-992B-4C34-E6F0-8D81C81FB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10944739" y="4426951"/>
            <a:ext cx="1245913" cy="124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726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548640"/>
            <a:ext cx="8266176" cy="560527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03/12/2025</a:t>
            </a:r>
            <a:fld id="{507735E4-737B-43D4-B991-92C3D63DE68F}" type="datetime1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Graphic 8">
            <a:extLst>
              <a:ext uri="{FF2B5EF4-FFF2-40B4-BE49-F238E27FC236}">
                <a16:creationId xmlns:a16="http://schemas.microsoft.com/office/drawing/2014/main" id="{3A74964A-91B0-A108-B8C0-1EE35AFC5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46087" y="1308847"/>
            <a:ext cx="1245913" cy="1245913"/>
          </a:xfrm>
          <a:prstGeom prst="rect">
            <a:avLst/>
          </a:prstGeom>
        </p:spPr>
      </p:pic>
      <p:pic>
        <p:nvPicPr>
          <p:cNvPr id="8" name="Graphic 9">
            <a:extLst>
              <a:ext uri="{FF2B5EF4-FFF2-40B4-BE49-F238E27FC236}">
                <a16:creationId xmlns:a16="http://schemas.microsoft.com/office/drawing/2014/main" id="{E989C61D-D7CA-4D72-35AD-A247104E9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00174" y="1308847"/>
            <a:ext cx="1245913" cy="1245913"/>
          </a:xfrm>
          <a:prstGeom prst="rect">
            <a:avLst/>
          </a:prstGeom>
        </p:spPr>
      </p:pic>
      <p:pic>
        <p:nvPicPr>
          <p:cNvPr id="9" name="Graphic 11">
            <a:extLst>
              <a:ext uri="{FF2B5EF4-FFF2-40B4-BE49-F238E27FC236}">
                <a16:creationId xmlns:a16="http://schemas.microsoft.com/office/drawing/2014/main" id="{31535262-ADBD-4BF5-5CBD-E378EE090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V="1">
            <a:off x="10946087" y="2554174"/>
            <a:ext cx="1245913" cy="1245913"/>
          </a:xfrm>
          <a:prstGeom prst="rect">
            <a:avLst/>
          </a:prstGeom>
        </p:spPr>
      </p:pic>
      <p:pic>
        <p:nvPicPr>
          <p:cNvPr id="10" name="Graphic 12">
            <a:extLst>
              <a:ext uri="{FF2B5EF4-FFF2-40B4-BE49-F238E27FC236}">
                <a16:creationId xmlns:a16="http://schemas.microsoft.com/office/drawing/2014/main" id="{7DED0408-8F9F-1C77-AD64-2A8CD51C2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10944739" y="3801591"/>
            <a:ext cx="1245913" cy="124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92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4147451"/>
            <a:ext cx="11460480" cy="786384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54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5071368"/>
            <a:ext cx="11460480" cy="480373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ysClr val="windowText" lastClr="000000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870CDA7-9020-C017-6AAB-C500DC82D9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760" y="5823597"/>
            <a:ext cx="2398389" cy="239712"/>
          </a:xfr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zh-CN"/>
              <a:t>Presenter Name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DCA1AF-F227-AC14-6698-90C029111A13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 altLang="zh-CN" dirty="0"/>
              <a:t>03/12/2025</a:t>
            </a:r>
            <a:fld id="{C764DE79-268F-4C1A-8933-263129D2AF90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57799A-861E-5AAF-8719-828B00E903D8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D2C34B-95D5-70FB-CC9C-AC52E0E873AD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5FEB1D61-EED3-D8C7-E27E-B3964FC242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1"/>
            <a:ext cx="12192000" cy="3906175"/>
          </a:xfrm>
          <a:custGeom>
            <a:avLst/>
            <a:gdLst>
              <a:gd name="connsiteX0" fmla="*/ 0 w 12192000"/>
              <a:gd name="connsiteY0" fmla="*/ 0 h 3906175"/>
              <a:gd name="connsiteX1" fmla="*/ 12192000 w 12192000"/>
              <a:gd name="connsiteY1" fmla="*/ 0 h 3906175"/>
              <a:gd name="connsiteX2" fmla="*/ 11361124 w 12192000"/>
              <a:gd name="connsiteY2" fmla="*/ 749797 h 3906175"/>
              <a:gd name="connsiteX3" fmla="*/ 11356832 w 12192000"/>
              <a:gd name="connsiteY3" fmla="*/ 834795 h 3906175"/>
              <a:gd name="connsiteX4" fmla="*/ 11356812 w 12192000"/>
              <a:gd name="connsiteY4" fmla="*/ 834795 h 3906175"/>
              <a:gd name="connsiteX5" fmla="*/ 10521624 w 12192000"/>
              <a:gd name="connsiteY5" fmla="*/ 834795 h 3906175"/>
              <a:gd name="connsiteX6" fmla="*/ 10521624 w 12192000"/>
              <a:gd name="connsiteY6" fmla="*/ 1669983 h 3906175"/>
              <a:gd name="connsiteX7" fmla="*/ 11356812 w 12192000"/>
              <a:gd name="connsiteY7" fmla="*/ 834795 h 3906175"/>
              <a:gd name="connsiteX8" fmla="*/ 11356822 w 12192000"/>
              <a:gd name="connsiteY8" fmla="*/ 834991 h 3906175"/>
              <a:gd name="connsiteX9" fmla="*/ 11356812 w 12192000"/>
              <a:gd name="connsiteY9" fmla="*/ 835188 h 3906175"/>
              <a:gd name="connsiteX10" fmla="*/ 11356832 w 12192000"/>
              <a:gd name="connsiteY10" fmla="*/ 835188 h 3906175"/>
              <a:gd name="connsiteX11" fmla="*/ 11361124 w 12192000"/>
              <a:gd name="connsiteY11" fmla="*/ 920186 h 3906175"/>
              <a:gd name="connsiteX12" fmla="*/ 12192000 w 12192000"/>
              <a:gd name="connsiteY12" fmla="*/ 1669983 h 3906175"/>
              <a:gd name="connsiteX13" fmla="*/ 12192000 w 12192000"/>
              <a:gd name="connsiteY13" fmla="*/ 3906175 h 3906175"/>
              <a:gd name="connsiteX14" fmla="*/ 0 w 12192000"/>
              <a:gd name="connsiteY14" fmla="*/ 3906175 h 3906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3906175">
                <a:moveTo>
                  <a:pt x="0" y="0"/>
                </a:moveTo>
                <a:lnTo>
                  <a:pt x="12192000" y="0"/>
                </a:lnTo>
                <a:cubicBezTo>
                  <a:pt x="11759579" y="0"/>
                  <a:pt x="11403895" y="328657"/>
                  <a:pt x="11361124" y="749797"/>
                </a:cubicBezTo>
                <a:lnTo>
                  <a:pt x="11356832" y="834795"/>
                </a:lnTo>
                <a:lnTo>
                  <a:pt x="11356812" y="834795"/>
                </a:lnTo>
                <a:lnTo>
                  <a:pt x="10521624" y="834795"/>
                </a:lnTo>
                <a:lnTo>
                  <a:pt x="10521624" y="1669983"/>
                </a:lnTo>
                <a:cubicBezTo>
                  <a:pt x="10982873" y="1669983"/>
                  <a:pt x="11356812" y="1296044"/>
                  <a:pt x="11356812" y="834795"/>
                </a:cubicBezTo>
                <a:lnTo>
                  <a:pt x="11356822" y="834991"/>
                </a:lnTo>
                <a:lnTo>
                  <a:pt x="11356812" y="835188"/>
                </a:lnTo>
                <a:lnTo>
                  <a:pt x="11356832" y="835188"/>
                </a:lnTo>
                <a:lnTo>
                  <a:pt x="11361124" y="920186"/>
                </a:lnTo>
                <a:cubicBezTo>
                  <a:pt x="11403895" y="1341326"/>
                  <a:pt x="11759579" y="1669983"/>
                  <a:pt x="12192000" y="1669983"/>
                </a:cubicBezTo>
                <a:lnTo>
                  <a:pt x="12192000" y="3906175"/>
                </a:lnTo>
                <a:lnTo>
                  <a:pt x="0" y="39061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9DEAA1CF-8B48-4382-2514-5DAC1B32669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1999" cy="3906175"/>
          </a:xfrm>
          <a:noFill/>
        </p:spPr>
        <p:txBody>
          <a:bodyPr/>
          <a:lstStyle/>
          <a:p>
            <a:endParaRPr lang="en-US"/>
          </a:p>
        </p:txBody>
      </p:sp>
      <p:pic>
        <p:nvPicPr>
          <p:cNvPr id="13" name="Graphic 37">
            <a:extLst>
              <a:ext uri="{FF2B5EF4-FFF2-40B4-BE49-F238E27FC236}">
                <a16:creationId xmlns:a16="http://schemas.microsoft.com/office/drawing/2014/main" id="{AE674A48-74F9-C074-B789-7EE3FB2490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10521624" y="834795"/>
            <a:ext cx="835188" cy="835188"/>
          </a:xfrm>
          <a:prstGeom prst="rect">
            <a:avLst/>
          </a:prstGeom>
        </p:spPr>
      </p:pic>
      <p:pic>
        <p:nvPicPr>
          <p:cNvPr id="14" name="Graphic 38">
            <a:extLst>
              <a:ext uri="{FF2B5EF4-FFF2-40B4-BE49-F238E27FC236}">
                <a16:creationId xmlns:a16="http://schemas.microsoft.com/office/drawing/2014/main" id="{D022952C-9F7F-EAB0-C8D1-5E3FB46D9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56812" y="0"/>
            <a:ext cx="835188" cy="835188"/>
          </a:xfrm>
          <a:prstGeom prst="rect">
            <a:avLst/>
          </a:prstGeom>
        </p:spPr>
      </p:pic>
      <p:pic>
        <p:nvPicPr>
          <p:cNvPr id="15" name="Graphic 39">
            <a:extLst>
              <a:ext uri="{FF2B5EF4-FFF2-40B4-BE49-F238E27FC236}">
                <a16:creationId xmlns:a16="http://schemas.microsoft.com/office/drawing/2014/main" id="{07051CAD-9BF7-01DF-F745-973CBAA31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V="1">
            <a:off x="11356812" y="834795"/>
            <a:ext cx="835188" cy="83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7511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9616" y="1188720"/>
            <a:ext cx="9198864" cy="3657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000" b="0"/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99616" y="5428752"/>
            <a:ext cx="9198864" cy="466344"/>
          </a:xfrm>
        </p:spPr>
        <p:txBody>
          <a:bodyPr anchor="ctr">
            <a:normAutofit/>
          </a:bodyPr>
          <a:lstStyle>
            <a:lvl1pPr marL="0" indent="0" algn="l"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Quote Author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03/12/2025</a:t>
            </a:r>
            <a:fld id="{4D63035D-22A0-4334-A9AE-2457016C8B47}" type="datetime1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CFE8994-80BE-DFC8-34A5-2AE8DB9CCC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6932" y="5928084"/>
            <a:ext cx="465067" cy="46506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588AB6E-E61E-1026-BE32-1FB81E8F5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11726932" y="6392932"/>
            <a:ext cx="465067" cy="46506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9663F6B-5067-70C5-95CA-A2A5DE1DF3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87718" y="1"/>
            <a:ext cx="487717" cy="48771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5DC1CA5-EF73-66D1-C46C-7A4E0AD50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V="1">
            <a:off x="1" y="487489"/>
            <a:ext cx="487717" cy="48771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33DA6A84-DAF5-3FE5-1928-530F780246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" y="1"/>
            <a:ext cx="487717" cy="48771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42561CA-ACE2-EF56-C1CF-CE4A8BD494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 flipV="1">
            <a:off x="0" y="975324"/>
            <a:ext cx="487717" cy="48771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217A2F6-037A-4215-74C5-B4D964E00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5435" y="1"/>
            <a:ext cx="487717" cy="48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82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E66BBE-3119-84C9-214F-FCCB3DF5A6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9616" y="1344168"/>
            <a:ext cx="9198864" cy="329184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000" b="0"/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99616" y="5349240"/>
            <a:ext cx="9198864" cy="466344"/>
          </a:xfrm>
        </p:spPr>
        <p:txBody>
          <a:bodyPr anchor="ctr">
            <a:normAutofit/>
          </a:bodyPr>
          <a:lstStyle>
            <a:lvl1pPr marL="0" indent="0" algn="l"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Quote Author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03/12/2025</a:t>
            </a:r>
            <a:fld id="{29247CA6-BC1D-429A-A289-4E939E49554A}" type="datetime1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7381AD6-F317-CA3F-45B1-FC96300867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6932" y="5928084"/>
            <a:ext cx="465067" cy="46506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9ADC343-235C-C926-B954-EED3698AF9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11726932" y="6392932"/>
            <a:ext cx="465067" cy="46506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F8D5126-805B-211E-AFC5-039ADAAFA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87718" y="1"/>
            <a:ext cx="487717" cy="48771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CE22C3F-3E65-0248-52FB-89AF760DA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V="1">
            <a:off x="1" y="487489"/>
            <a:ext cx="487717" cy="48771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D2E9179-DA9C-6FA5-B335-D81F71D60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" y="1"/>
            <a:ext cx="487717" cy="48771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5465714-9323-8917-F38B-F6BAC6997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 flipV="1">
            <a:off x="0" y="975324"/>
            <a:ext cx="487717" cy="48771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AB70DA3-14D0-B7DB-0156-9BC54EE79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5435" y="1"/>
            <a:ext cx="487717" cy="48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517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4000" y="1234440"/>
            <a:ext cx="8961120" cy="316992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400" b="0"/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1793" y="5540026"/>
            <a:ext cx="8961120" cy="466344"/>
          </a:xfrm>
        </p:spPr>
        <p:txBody>
          <a:bodyPr anchor="ctr">
            <a:normAutofit/>
          </a:bodyPr>
          <a:lstStyle>
            <a:lvl1pPr marL="0" indent="0" algn="l">
              <a:buNone/>
              <a:defRPr sz="22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Quote Author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03/12/2025</a:t>
            </a:r>
            <a:fld id="{DF8418BD-2BA9-41CB-AB89-625779A7563D}" type="datetime1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465D28C-A715-BFE2-8573-A9ED3B5FF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0" y="5928084"/>
            <a:ext cx="465067" cy="46506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A656C4D-89A6-9A95-6CA0-241D2C17A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 flipV="1">
            <a:off x="0" y="6392932"/>
            <a:ext cx="465067" cy="465067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54266E04-985B-0222-95A1-B7FD6D177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6564" y="1"/>
            <a:ext cx="487717" cy="48771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0F74ACD7-D908-904B-745C-6E74045542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 flipV="1">
            <a:off x="11704281" y="487489"/>
            <a:ext cx="487717" cy="487717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CEA4D691-FEFC-FC58-4F42-EEE8EE5B49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04281" y="1"/>
            <a:ext cx="487717" cy="487717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DE422EC8-670F-4DF0-04EA-DB66987808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11704282" y="975324"/>
            <a:ext cx="487717" cy="487717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660DF12D-338B-3E41-EAF5-BCC80225B9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0728847" y="1"/>
            <a:ext cx="487717" cy="48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6093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1919"/>
            <a:ext cx="10515600" cy="113225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DC103C-4E45-07FA-2734-5BAE2624D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147455"/>
            <a:ext cx="5181600" cy="387862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8F1ED9-CE64-0191-F909-FDC002A745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2147455"/>
            <a:ext cx="5181600" cy="387862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03/12/2025</a:t>
            </a:r>
            <a:fld id="{9E765B10-D26A-480A-9509-A9831C5E60D8}" type="datetime1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E901B02-32C1-6EAF-B1D5-CE2E61E42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6932" y="5928084"/>
            <a:ext cx="465067" cy="46506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A776D115-AFF2-5D78-E188-8F879F0DF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11726932" y="6392932"/>
            <a:ext cx="465067" cy="46506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6B1A637-EB28-3282-C754-36C1C52BA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87718" y="1"/>
            <a:ext cx="487717" cy="48771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D121987-C323-50F2-DF08-9FEA5CFAC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V="1">
            <a:off x="1" y="487489"/>
            <a:ext cx="487717" cy="48771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8DC9F9FF-2248-995C-A64C-DE9E5F87C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" y="1"/>
            <a:ext cx="487717" cy="48771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F32927E-C66D-C6A6-2327-8385FE035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 flipV="1">
            <a:off x="0" y="975324"/>
            <a:ext cx="487717" cy="48771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D8222AC-D8DB-FEC9-4B0B-102A18B55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5435" y="1"/>
            <a:ext cx="487717" cy="48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424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374" y="838988"/>
            <a:ext cx="10461626" cy="114329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000" y="21429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4000" y="2844801"/>
            <a:ext cx="5157788" cy="31742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4812" y="21429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0D5795C-6228-AA6F-1CF7-AD7010686B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64812" y="2844801"/>
            <a:ext cx="5183188" cy="31742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Date Placeholder 4">
            <a:extLst>
              <a:ext uri="{FF2B5EF4-FFF2-40B4-BE49-F238E27FC236}">
                <a16:creationId xmlns:a16="http://schemas.microsoft.com/office/drawing/2014/main" id="{150CB3CF-C807-87B4-FD22-2943BADE1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altLang="zh-CN" dirty="0"/>
              <a:t>03/12/2025</a:t>
            </a:r>
            <a:fld id="{9E765B10-D26A-480A-9509-A9831C5E60D8}" type="datetime1">
              <a:rPr lang="en-US" smtClean="0"/>
              <a:t>4/4/2025</a:t>
            </a:fld>
            <a:endParaRPr lang="en-US"/>
          </a:p>
        </p:txBody>
      </p:sp>
      <p:sp>
        <p:nvSpPr>
          <p:cNvPr id="29" name="Footer Placeholder 5">
            <a:extLst>
              <a:ext uri="{FF2B5EF4-FFF2-40B4-BE49-F238E27FC236}">
                <a16:creationId xmlns:a16="http://schemas.microsoft.com/office/drawing/2014/main" id="{F815F8B4-3228-AEE1-65FF-49B839035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30" name="Slide Number Placeholder 6">
            <a:extLst>
              <a:ext uri="{FF2B5EF4-FFF2-40B4-BE49-F238E27FC236}">
                <a16:creationId xmlns:a16="http://schemas.microsoft.com/office/drawing/2014/main" id="{3210DB70-CFB0-93CF-30A9-FF06FFA76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A8B292C-78EE-3F3A-1824-BA23FD3AC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6932" y="5928084"/>
            <a:ext cx="465067" cy="46506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AF94155-1E62-D8F2-D985-479A809D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11726932" y="6392932"/>
            <a:ext cx="465067" cy="46506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9881DA4-226B-58EF-0C10-A6284D7A1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87718" y="1"/>
            <a:ext cx="487717" cy="48771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53E5DF6D-D95D-74BC-584D-F117AC064F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V="1">
            <a:off x="1" y="487489"/>
            <a:ext cx="487717" cy="48771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1AA33A2-21CD-D149-412C-A9C84BAD1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" y="1"/>
            <a:ext cx="487717" cy="48771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FC076E3-7993-4915-413F-1DC366BFE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 flipV="1">
            <a:off x="0" y="975324"/>
            <a:ext cx="487717" cy="48771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24917FE-3BB3-F1A2-3202-1189FD0CBF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5435" y="1"/>
            <a:ext cx="487717" cy="48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1731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tr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6EE18BD7-769F-0BB3-850B-EBE7D69E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6932" y="5928084"/>
            <a:ext cx="465067" cy="46506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77A5430C-4BDE-80B7-ABA6-A02B3F5CE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11726932" y="6392932"/>
            <a:ext cx="465067" cy="46506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864091E6-49B4-2A0B-C6B7-6CC46B68B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87718" y="1"/>
            <a:ext cx="487717" cy="487717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56770745-D090-ADEE-CD92-E988A3FC5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V="1">
            <a:off x="1" y="487489"/>
            <a:ext cx="487717" cy="48771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E4CF0899-CB0D-7779-C4A8-B65BCA91C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" y="1"/>
            <a:ext cx="487717" cy="487717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B676EC6E-099C-E5CE-4E22-F8B0844FE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 flipV="1">
            <a:off x="0" y="975324"/>
            <a:ext cx="487717" cy="487717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DE00C827-4B9B-D125-BA74-FE3BA01CA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5435" y="1"/>
            <a:ext cx="487717" cy="487717"/>
          </a:xfrm>
          <a:prstGeom prst="rect">
            <a:avLst/>
          </a:prstGeom>
        </p:spPr>
      </p:pic>
      <p:sp>
        <p:nvSpPr>
          <p:cNvPr id="7" name="Freeform: Shape 10">
            <a:extLst>
              <a:ext uri="{FF2B5EF4-FFF2-40B4-BE49-F238E27FC236}">
                <a16:creationId xmlns:a16="http://schemas.microsoft.com/office/drawing/2014/main" id="{F81EB496-2EA2-EF7A-70F7-A84E461062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4956259" y="2726303"/>
            <a:ext cx="1025765" cy="1025764"/>
          </a:xfrm>
          <a:custGeom>
            <a:avLst/>
            <a:gdLst>
              <a:gd name="connsiteX0" fmla="*/ 622005 w 1244009"/>
              <a:gd name="connsiteY0" fmla="*/ 0 h 1244009"/>
              <a:gd name="connsiteX1" fmla="*/ 1244009 w 1244009"/>
              <a:gd name="connsiteY1" fmla="*/ 0 h 1244009"/>
              <a:gd name="connsiteX2" fmla="*/ 1244009 w 1244009"/>
              <a:gd name="connsiteY2" fmla="*/ 621995 h 1244009"/>
              <a:gd name="connsiteX3" fmla="*/ 1244009 w 1244009"/>
              <a:gd name="connsiteY3" fmla="*/ 622015 h 1244009"/>
              <a:gd name="connsiteX4" fmla="*/ 1231373 w 1244009"/>
              <a:gd name="connsiteY4" fmla="*/ 747361 h 1244009"/>
              <a:gd name="connsiteX5" fmla="*/ 747361 w 1244009"/>
              <a:gd name="connsiteY5" fmla="*/ 1231373 h 1244009"/>
              <a:gd name="connsiteX6" fmla="*/ 622015 w 1244009"/>
              <a:gd name="connsiteY6" fmla="*/ 1244009 h 1244009"/>
              <a:gd name="connsiteX7" fmla="*/ 621995 w 1244009"/>
              <a:gd name="connsiteY7" fmla="*/ 1244009 h 1244009"/>
              <a:gd name="connsiteX8" fmla="*/ 0 w 1244009"/>
              <a:gd name="connsiteY8" fmla="*/ 1244009 h 1244009"/>
              <a:gd name="connsiteX9" fmla="*/ 0 w 1244009"/>
              <a:gd name="connsiteY9" fmla="*/ 622005 h 1244009"/>
              <a:gd name="connsiteX10" fmla="*/ 622005 w 1244009"/>
              <a:gd name="connsiteY10" fmla="*/ 0 h 124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44009" h="1244009">
                <a:moveTo>
                  <a:pt x="622005" y="0"/>
                </a:moveTo>
                <a:lnTo>
                  <a:pt x="1244009" y="0"/>
                </a:lnTo>
                <a:lnTo>
                  <a:pt x="1244009" y="621995"/>
                </a:lnTo>
                <a:lnTo>
                  <a:pt x="1244009" y="622015"/>
                </a:lnTo>
                <a:lnTo>
                  <a:pt x="1231373" y="747361"/>
                </a:lnTo>
                <a:cubicBezTo>
                  <a:pt x="1181659" y="990307"/>
                  <a:pt x="990307" y="1181659"/>
                  <a:pt x="747361" y="1231373"/>
                </a:cubicBezTo>
                <a:lnTo>
                  <a:pt x="622015" y="1244009"/>
                </a:lnTo>
                <a:lnTo>
                  <a:pt x="621995" y="1244009"/>
                </a:lnTo>
                <a:lnTo>
                  <a:pt x="0" y="1244009"/>
                </a:lnTo>
                <a:lnTo>
                  <a:pt x="0" y="622005"/>
                </a:lnTo>
                <a:cubicBezTo>
                  <a:pt x="0" y="278481"/>
                  <a:pt x="278481" y="0"/>
                  <a:pt x="622005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600">
              <a:solidFill>
                <a:schemeClr val="tx1"/>
              </a:solidFill>
            </a:endParaRPr>
          </a:p>
        </p:txBody>
      </p:sp>
      <p:sp>
        <p:nvSpPr>
          <p:cNvPr id="8" name="Freeform: Shape35">
            <a:extLst>
              <a:ext uri="{FF2B5EF4-FFF2-40B4-BE49-F238E27FC236}">
                <a16:creationId xmlns:a16="http://schemas.microsoft.com/office/drawing/2014/main" id="{0F0E22CA-54FC-EF40-45E1-FAA389BF8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56260" y="3984399"/>
            <a:ext cx="1025766" cy="1025767"/>
          </a:xfrm>
          <a:custGeom>
            <a:avLst/>
            <a:gdLst>
              <a:gd name="connsiteX0" fmla="*/ 404303 w 808607"/>
              <a:gd name="connsiteY0" fmla="*/ 0 h 808608"/>
              <a:gd name="connsiteX1" fmla="*/ 404313 w 808607"/>
              <a:gd name="connsiteY1" fmla="*/ 1 h 808608"/>
              <a:gd name="connsiteX2" fmla="*/ 525608 w 808607"/>
              <a:gd name="connsiteY2" fmla="*/ 1 h 808608"/>
              <a:gd name="connsiteX3" fmla="*/ 525619 w 808607"/>
              <a:gd name="connsiteY3" fmla="*/ 0 h 808608"/>
              <a:gd name="connsiteX4" fmla="*/ 525630 w 808607"/>
              <a:gd name="connsiteY4" fmla="*/ 1 h 808608"/>
              <a:gd name="connsiteX5" fmla="*/ 808607 w 808607"/>
              <a:gd name="connsiteY5" fmla="*/ 1 h 808608"/>
              <a:gd name="connsiteX6" fmla="*/ 808607 w 808607"/>
              <a:gd name="connsiteY6" fmla="*/ 249843 h 808608"/>
              <a:gd name="connsiteX7" fmla="*/ 808607 w 808607"/>
              <a:gd name="connsiteY7" fmla="*/ 404304 h 808608"/>
              <a:gd name="connsiteX8" fmla="*/ 808604 w 808607"/>
              <a:gd name="connsiteY8" fmla="*/ 404267 h 808608"/>
              <a:gd name="connsiteX9" fmla="*/ 803948 w 808607"/>
              <a:gd name="connsiteY9" fmla="*/ 342732 h 808608"/>
              <a:gd name="connsiteX10" fmla="*/ 801197 w 808607"/>
              <a:gd name="connsiteY10" fmla="*/ 330797 h 808608"/>
              <a:gd name="connsiteX11" fmla="*/ 800393 w 808607"/>
              <a:gd name="connsiteY11" fmla="*/ 322823 h 808608"/>
              <a:gd name="connsiteX12" fmla="*/ 797874 w 808607"/>
              <a:gd name="connsiteY12" fmla="*/ 314706 h 808608"/>
              <a:gd name="connsiteX13" fmla="*/ 797654 w 808607"/>
              <a:gd name="connsiteY13" fmla="*/ 315423 h 808608"/>
              <a:gd name="connsiteX14" fmla="*/ 801197 w 808607"/>
              <a:gd name="connsiteY14" fmla="*/ 330797 h 808608"/>
              <a:gd name="connsiteX15" fmla="*/ 808604 w 808607"/>
              <a:gd name="connsiteY15" fmla="*/ 404267 h 808608"/>
              <a:gd name="connsiteX16" fmla="*/ 808606 w 808607"/>
              <a:gd name="connsiteY16" fmla="*/ 404303 h 808608"/>
              <a:gd name="connsiteX17" fmla="*/ 404303 w 808607"/>
              <a:gd name="connsiteY17" fmla="*/ 808606 h 808608"/>
              <a:gd name="connsiteX18" fmla="*/ 404267 w 808607"/>
              <a:gd name="connsiteY18" fmla="*/ 808604 h 808608"/>
              <a:gd name="connsiteX19" fmla="*/ 342601 w 808607"/>
              <a:gd name="connsiteY19" fmla="*/ 802387 h 808608"/>
              <a:gd name="connsiteX20" fmla="*/ 340020 w 808607"/>
              <a:gd name="connsiteY20" fmla="*/ 803148 h 808608"/>
              <a:gd name="connsiteX21" fmla="*/ 339484 w 808607"/>
              <a:gd name="connsiteY21" fmla="*/ 803199 h 808608"/>
              <a:gd name="connsiteX22" fmla="*/ 342732 w 808607"/>
              <a:gd name="connsiteY22" fmla="*/ 803948 h 808608"/>
              <a:gd name="connsiteX23" fmla="*/ 404267 w 808607"/>
              <a:gd name="connsiteY23" fmla="*/ 808604 h 808608"/>
              <a:gd name="connsiteX24" fmla="*/ 404304 w 808607"/>
              <a:gd name="connsiteY24" fmla="*/ 808607 h 808608"/>
              <a:gd name="connsiteX25" fmla="*/ 282999 w 808607"/>
              <a:gd name="connsiteY25" fmla="*/ 808607 h 808608"/>
              <a:gd name="connsiteX26" fmla="*/ 282988 w 808607"/>
              <a:gd name="connsiteY26" fmla="*/ 808608 h 808608"/>
              <a:gd name="connsiteX27" fmla="*/ 282978 w 808607"/>
              <a:gd name="connsiteY27" fmla="*/ 808607 h 808608"/>
              <a:gd name="connsiteX28" fmla="*/ 1 w 808607"/>
              <a:gd name="connsiteY28" fmla="*/ 808607 h 808608"/>
              <a:gd name="connsiteX29" fmla="*/ 1 w 808607"/>
              <a:gd name="connsiteY29" fmla="*/ 539845 h 808608"/>
              <a:gd name="connsiteX30" fmla="*/ 0 w 808607"/>
              <a:gd name="connsiteY30" fmla="*/ 539835 h 808608"/>
              <a:gd name="connsiteX31" fmla="*/ 1 w 808607"/>
              <a:gd name="connsiteY31" fmla="*/ 539824 h 808608"/>
              <a:gd name="connsiteX32" fmla="*/ 1 w 808607"/>
              <a:gd name="connsiteY32" fmla="*/ 404313 h 808608"/>
              <a:gd name="connsiteX33" fmla="*/ 0 w 808607"/>
              <a:gd name="connsiteY33" fmla="*/ 404303 h 808608"/>
              <a:gd name="connsiteX34" fmla="*/ 404303 w 808607"/>
              <a:gd name="connsiteY34" fmla="*/ 0 h 808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8607" h="808608">
                <a:moveTo>
                  <a:pt x="404303" y="0"/>
                </a:moveTo>
                <a:lnTo>
                  <a:pt x="404313" y="1"/>
                </a:lnTo>
                <a:lnTo>
                  <a:pt x="525608" y="1"/>
                </a:lnTo>
                <a:lnTo>
                  <a:pt x="525619" y="0"/>
                </a:lnTo>
                <a:lnTo>
                  <a:pt x="525630" y="1"/>
                </a:lnTo>
                <a:lnTo>
                  <a:pt x="808607" y="1"/>
                </a:lnTo>
                <a:lnTo>
                  <a:pt x="808607" y="249843"/>
                </a:lnTo>
                <a:lnTo>
                  <a:pt x="808607" y="404304"/>
                </a:lnTo>
                <a:lnTo>
                  <a:pt x="808604" y="404267"/>
                </a:lnTo>
                <a:lnTo>
                  <a:pt x="803948" y="342732"/>
                </a:lnTo>
                <a:lnTo>
                  <a:pt x="801197" y="330797"/>
                </a:lnTo>
                <a:lnTo>
                  <a:pt x="800393" y="322823"/>
                </a:lnTo>
                <a:lnTo>
                  <a:pt x="797874" y="314706"/>
                </a:lnTo>
                <a:lnTo>
                  <a:pt x="797654" y="315423"/>
                </a:lnTo>
                <a:lnTo>
                  <a:pt x="801197" y="330797"/>
                </a:lnTo>
                <a:lnTo>
                  <a:pt x="808604" y="404267"/>
                </a:lnTo>
                <a:lnTo>
                  <a:pt x="808606" y="404303"/>
                </a:lnTo>
                <a:cubicBezTo>
                  <a:pt x="808606" y="627593"/>
                  <a:pt x="627593" y="808606"/>
                  <a:pt x="404303" y="808606"/>
                </a:cubicBezTo>
                <a:lnTo>
                  <a:pt x="404267" y="808604"/>
                </a:lnTo>
                <a:lnTo>
                  <a:pt x="342601" y="802387"/>
                </a:lnTo>
                <a:lnTo>
                  <a:pt x="340020" y="803148"/>
                </a:lnTo>
                <a:lnTo>
                  <a:pt x="339484" y="803199"/>
                </a:lnTo>
                <a:lnTo>
                  <a:pt x="342732" y="803948"/>
                </a:lnTo>
                <a:lnTo>
                  <a:pt x="404267" y="808604"/>
                </a:lnTo>
                <a:lnTo>
                  <a:pt x="404304" y="808607"/>
                </a:lnTo>
                <a:lnTo>
                  <a:pt x="282999" y="808607"/>
                </a:lnTo>
                <a:lnTo>
                  <a:pt x="282988" y="808608"/>
                </a:lnTo>
                <a:lnTo>
                  <a:pt x="282978" y="808607"/>
                </a:lnTo>
                <a:lnTo>
                  <a:pt x="1" y="808607"/>
                </a:lnTo>
                <a:lnTo>
                  <a:pt x="1" y="539845"/>
                </a:lnTo>
                <a:lnTo>
                  <a:pt x="0" y="539835"/>
                </a:lnTo>
                <a:lnTo>
                  <a:pt x="1" y="539824"/>
                </a:lnTo>
                <a:lnTo>
                  <a:pt x="1" y="404313"/>
                </a:lnTo>
                <a:lnTo>
                  <a:pt x="0" y="404303"/>
                </a:lnTo>
                <a:cubicBezTo>
                  <a:pt x="0" y="181013"/>
                  <a:pt x="181013" y="0"/>
                  <a:pt x="404303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600">
              <a:solidFill>
                <a:schemeClr val="tx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2F96F64-8285-9161-00B5-71022EC0D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09973" y="2726303"/>
            <a:ext cx="1025765" cy="1025764"/>
          </a:xfrm>
          <a:custGeom>
            <a:avLst/>
            <a:gdLst>
              <a:gd name="connsiteX0" fmla="*/ 622005 w 1244009"/>
              <a:gd name="connsiteY0" fmla="*/ 0 h 1244009"/>
              <a:gd name="connsiteX1" fmla="*/ 1244009 w 1244009"/>
              <a:gd name="connsiteY1" fmla="*/ 0 h 1244009"/>
              <a:gd name="connsiteX2" fmla="*/ 1244009 w 1244009"/>
              <a:gd name="connsiteY2" fmla="*/ 621995 h 1244009"/>
              <a:gd name="connsiteX3" fmla="*/ 1244009 w 1244009"/>
              <a:gd name="connsiteY3" fmla="*/ 622015 h 1244009"/>
              <a:gd name="connsiteX4" fmla="*/ 1231373 w 1244009"/>
              <a:gd name="connsiteY4" fmla="*/ 747361 h 1244009"/>
              <a:gd name="connsiteX5" fmla="*/ 747361 w 1244009"/>
              <a:gd name="connsiteY5" fmla="*/ 1231373 h 1244009"/>
              <a:gd name="connsiteX6" fmla="*/ 622015 w 1244009"/>
              <a:gd name="connsiteY6" fmla="*/ 1244009 h 1244009"/>
              <a:gd name="connsiteX7" fmla="*/ 621995 w 1244009"/>
              <a:gd name="connsiteY7" fmla="*/ 1244009 h 1244009"/>
              <a:gd name="connsiteX8" fmla="*/ 0 w 1244009"/>
              <a:gd name="connsiteY8" fmla="*/ 1244009 h 1244009"/>
              <a:gd name="connsiteX9" fmla="*/ 0 w 1244009"/>
              <a:gd name="connsiteY9" fmla="*/ 622005 h 1244009"/>
              <a:gd name="connsiteX10" fmla="*/ 622005 w 1244009"/>
              <a:gd name="connsiteY10" fmla="*/ 0 h 124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44009" h="1244009">
                <a:moveTo>
                  <a:pt x="622005" y="0"/>
                </a:moveTo>
                <a:lnTo>
                  <a:pt x="1244009" y="0"/>
                </a:lnTo>
                <a:lnTo>
                  <a:pt x="1244009" y="621995"/>
                </a:lnTo>
                <a:lnTo>
                  <a:pt x="1244009" y="622015"/>
                </a:lnTo>
                <a:lnTo>
                  <a:pt x="1231373" y="747361"/>
                </a:lnTo>
                <a:cubicBezTo>
                  <a:pt x="1181659" y="990307"/>
                  <a:pt x="990307" y="1181659"/>
                  <a:pt x="747361" y="1231373"/>
                </a:cubicBezTo>
                <a:lnTo>
                  <a:pt x="622015" y="1244009"/>
                </a:lnTo>
                <a:lnTo>
                  <a:pt x="621995" y="1244009"/>
                </a:lnTo>
                <a:lnTo>
                  <a:pt x="0" y="1244009"/>
                </a:lnTo>
                <a:lnTo>
                  <a:pt x="0" y="622005"/>
                </a:lnTo>
                <a:cubicBezTo>
                  <a:pt x="0" y="278481"/>
                  <a:pt x="278481" y="0"/>
                  <a:pt x="622005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600">
              <a:solidFill>
                <a:schemeClr val="tx1"/>
              </a:solidFill>
            </a:endParaRPr>
          </a:p>
        </p:txBody>
      </p:sp>
      <p:sp>
        <p:nvSpPr>
          <p:cNvPr id="10" name="Freeform: Shape 31">
            <a:extLst>
              <a:ext uri="{FF2B5EF4-FFF2-40B4-BE49-F238E27FC236}">
                <a16:creationId xmlns:a16="http://schemas.microsoft.com/office/drawing/2014/main" id="{4BD23242-BBFF-40CA-0A21-F1D49DB2E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09974" y="3984400"/>
            <a:ext cx="1025766" cy="1025766"/>
          </a:xfrm>
          <a:custGeom>
            <a:avLst/>
            <a:gdLst>
              <a:gd name="connsiteX0" fmla="*/ 808607 w 808607"/>
              <a:gd name="connsiteY0" fmla="*/ 404304 h 808607"/>
              <a:gd name="connsiteX1" fmla="*/ 808607 w 808607"/>
              <a:gd name="connsiteY1" fmla="*/ 808607 h 808607"/>
              <a:gd name="connsiteX2" fmla="*/ 404304 w 808607"/>
              <a:gd name="connsiteY2" fmla="*/ 808607 h 808607"/>
              <a:gd name="connsiteX3" fmla="*/ 808607 w 808607"/>
              <a:gd name="connsiteY3" fmla="*/ 404304 h 808607"/>
              <a:gd name="connsiteX4" fmla="*/ 404303 w 808607"/>
              <a:gd name="connsiteY4" fmla="*/ 0 h 808607"/>
              <a:gd name="connsiteX5" fmla="*/ 808606 w 808607"/>
              <a:gd name="connsiteY5" fmla="*/ 404303 h 808607"/>
              <a:gd name="connsiteX6" fmla="*/ 404303 w 808607"/>
              <a:gd name="connsiteY6" fmla="*/ 808606 h 808607"/>
              <a:gd name="connsiteX7" fmla="*/ 0 w 808607"/>
              <a:gd name="connsiteY7" fmla="*/ 404303 h 808607"/>
              <a:gd name="connsiteX8" fmla="*/ 1 w 808607"/>
              <a:gd name="connsiteY8" fmla="*/ 404293 h 808607"/>
              <a:gd name="connsiteX9" fmla="*/ 1 w 808607"/>
              <a:gd name="connsiteY9" fmla="*/ 1 h 808607"/>
              <a:gd name="connsiteX10" fmla="*/ 404293 w 808607"/>
              <a:gd name="connsiteY10" fmla="*/ 1 h 808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08607" h="808607">
                <a:moveTo>
                  <a:pt x="808607" y="404304"/>
                </a:moveTo>
                <a:lnTo>
                  <a:pt x="808607" y="808607"/>
                </a:lnTo>
                <a:lnTo>
                  <a:pt x="404304" y="808607"/>
                </a:lnTo>
                <a:cubicBezTo>
                  <a:pt x="627594" y="808607"/>
                  <a:pt x="808607" y="627594"/>
                  <a:pt x="808607" y="404304"/>
                </a:cubicBezTo>
                <a:close/>
                <a:moveTo>
                  <a:pt x="404303" y="0"/>
                </a:moveTo>
                <a:cubicBezTo>
                  <a:pt x="627593" y="0"/>
                  <a:pt x="808606" y="181013"/>
                  <a:pt x="808606" y="404303"/>
                </a:cubicBezTo>
                <a:cubicBezTo>
                  <a:pt x="808606" y="627593"/>
                  <a:pt x="627593" y="808606"/>
                  <a:pt x="404303" y="808606"/>
                </a:cubicBezTo>
                <a:cubicBezTo>
                  <a:pt x="181013" y="808606"/>
                  <a:pt x="0" y="627593"/>
                  <a:pt x="0" y="404303"/>
                </a:cubicBezTo>
                <a:lnTo>
                  <a:pt x="1" y="404293"/>
                </a:lnTo>
                <a:lnTo>
                  <a:pt x="1" y="1"/>
                </a:lnTo>
                <a:lnTo>
                  <a:pt x="404293" y="1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60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98" y="500240"/>
            <a:ext cx="11475604" cy="1073476"/>
          </a:xfr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" name="Text Placeholder 56">
            <a:extLst>
              <a:ext uri="{FF2B5EF4-FFF2-40B4-BE49-F238E27FC236}">
                <a16:creationId xmlns:a16="http://schemas.microsoft.com/office/drawing/2014/main" id="{9830F67E-FBE0-2088-6BE4-9BCC1B1FFBD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18024" y="3057469"/>
            <a:ext cx="502234" cy="363433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600">
                <a:solidFill>
                  <a:schemeClr val="tx1"/>
                </a:solidFill>
                <a:latin typeface="+mn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6" name="Text Placeholder 56">
            <a:extLst>
              <a:ext uri="{FF2B5EF4-FFF2-40B4-BE49-F238E27FC236}">
                <a16:creationId xmlns:a16="http://schemas.microsoft.com/office/drawing/2014/main" id="{D2854140-D200-5594-7E7D-D0866E144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5198" y="2350267"/>
            <a:ext cx="3827474" cy="619136"/>
          </a:xfrm>
        </p:spPr>
        <p:txBody>
          <a:bodyPr anchor="b">
            <a:noAutofit/>
          </a:bodyPr>
          <a:lstStyle>
            <a:lvl1pPr marL="0" indent="0" algn="r">
              <a:lnSpc>
                <a:spcPct val="100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9675388B-54EE-44AA-F643-0FC008522E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5196" y="3167183"/>
            <a:ext cx="3827474" cy="537150"/>
          </a:xfrm>
        </p:spPr>
        <p:txBody>
          <a:bodyPr>
            <a:noAutofit/>
          </a:bodyPr>
          <a:lstStyle>
            <a:lvl1pPr marL="0" indent="0" algn="r">
              <a:lnSpc>
                <a:spcPct val="120000"/>
              </a:lnSpc>
              <a:spcBef>
                <a:spcPts val="0"/>
              </a:spcBef>
              <a:buFontTx/>
              <a:buNone/>
              <a:defRPr sz="1400"/>
            </a:lvl1pPr>
            <a:lvl2pPr marL="457200" indent="0" algn="r">
              <a:lnSpc>
                <a:spcPct val="120000"/>
              </a:lnSpc>
              <a:buFontTx/>
              <a:buNone/>
              <a:defRPr sz="1400"/>
            </a:lvl2pPr>
            <a:lvl3pPr marL="914400" indent="0" algn="r">
              <a:lnSpc>
                <a:spcPct val="120000"/>
              </a:lnSpc>
              <a:buFontTx/>
              <a:buNone/>
              <a:defRPr sz="1400"/>
            </a:lvl3pPr>
            <a:lvl4pPr marL="1371600" indent="0" algn="r">
              <a:lnSpc>
                <a:spcPct val="120000"/>
              </a:lnSpc>
              <a:buFontTx/>
              <a:buNone/>
              <a:defRPr sz="1400"/>
            </a:lvl4pPr>
            <a:lvl5pPr marL="1828800" indent="0" algn="r">
              <a:lnSpc>
                <a:spcPct val="120000"/>
              </a:lnSpc>
              <a:buFontTx/>
              <a:buNone/>
              <a:defRPr sz="14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28" name="Text Placeholder 56">
            <a:extLst>
              <a:ext uri="{FF2B5EF4-FFF2-40B4-BE49-F238E27FC236}">
                <a16:creationId xmlns:a16="http://schemas.microsoft.com/office/drawing/2014/main" id="{63CAAAA2-D3A6-BD24-86E3-C2AA90158BA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471738" y="3057469"/>
            <a:ext cx="502234" cy="363433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600">
                <a:solidFill>
                  <a:schemeClr val="tx1"/>
                </a:solidFill>
                <a:latin typeface="+mn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9" name="Text Placeholder 56">
            <a:extLst>
              <a:ext uri="{FF2B5EF4-FFF2-40B4-BE49-F238E27FC236}">
                <a16:creationId xmlns:a16="http://schemas.microsoft.com/office/drawing/2014/main" id="{82F99F76-96AA-8979-0D78-AAFA309D066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629328" y="2350267"/>
            <a:ext cx="3827474" cy="619136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13050A68-5A24-213A-2560-9C40938745A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629326" y="3167183"/>
            <a:ext cx="3827474" cy="537150"/>
          </a:xfr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Tx/>
              <a:buNone/>
              <a:defRPr sz="1400"/>
            </a:lvl1pPr>
            <a:lvl2pPr marL="457200" indent="0" algn="l">
              <a:lnSpc>
                <a:spcPct val="120000"/>
              </a:lnSpc>
              <a:buFontTx/>
              <a:buNone/>
              <a:defRPr sz="1400"/>
            </a:lvl2pPr>
            <a:lvl3pPr marL="914400" indent="0" algn="l">
              <a:lnSpc>
                <a:spcPct val="120000"/>
              </a:lnSpc>
              <a:buFontTx/>
              <a:buNone/>
              <a:defRPr sz="1400"/>
            </a:lvl3pPr>
            <a:lvl4pPr marL="1371600" indent="0" algn="l">
              <a:lnSpc>
                <a:spcPct val="120000"/>
              </a:lnSpc>
              <a:buFontTx/>
              <a:buNone/>
              <a:defRPr sz="1400"/>
            </a:lvl4pPr>
            <a:lvl5pPr marL="1828800" indent="0" algn="l">
              <a:lnSpc>
                <a:spcPct val="120000"/>
              </a:lnSpc>
              <a:buFontTx/>
              <a:buNone/>
              <a:defRPr sz="14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34" name="Text Placeholder 56">
            <a:extLst>
              <a:ext uri="{FF2B5EF4-FFF2-40B4-BE49-F238E27FC236}">
                <a16:creationId xmlns:a16="http://schemas.microsoft.com/office/drawing/2014/main" id="{9EBB1E39-D058-D5ED-C5DE-D867284FCA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218026" y="4315566"/>
            <a:ext cx="502234" cy="363433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600">
                <a:solidFill>
                  <a:schemeClr val="tx1"/>
                </a:solidFill>
                <a:latin typeface="+mn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41" name="Text Placeholder 56">
            <a:extLst>
              <a:ext uri="{FF2B5EF4-FFF2-40B4-BE49-F238E27FC236}">
                <a16:creationId xmlns:a16="http://schemas.microsoft.com/office/drawing/2014/main" id="{6EF81DFC-5978-C1D3-B24C-BB377FEFCF2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35198" y="4087738"/>
            <a:ext cx="3827474" cy="619136"/>
          </a:xfrm>
        </p:spPr>
        <p:txBody>
          <a:bodyPr anchor="b">
            <a:noAutofit/>
          </a:bodyPr>
          <a:lstStyle>
            <a:lvl1pPr marL="0" indent="0" algn="r">
              <a:lnSpc>
                <a:spcPct val="100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96124C39-C4A7-207F-E21D-CF5FEDE9F9D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35196" y="4904654"/>
            <a:ext cx="3827474" cy="537150"/>
          </a:xfrm>
        </p:spPr>
        <p:txBody>
          <a:bodyPr>
            <a:noAutofit/>
          </a:bodyPr>
          <a:lstStyle>
            <a:lvl1pPr marL="0" indent="0" algn="r">
              <a:lnSpc>
                <a:spcPct val="120000"/>
              </a:lnSpc>
              <a:spcBef>
                <a:spcPts val="0"/>
              </a:spcBef>
              <a:buFontTx/>
              <a:buNone/>
              <a:defRPr sz="1400"/>
            </a:lvl1pPr>
            <a:lvl2pPr marL="457200" indent="0" algn="r">
              <a:lnSpc>
                <a:spcPct val="120000"/>
              </a:lnSpc>
              <a:buFontTx/>
              <a:buNone/>
              <a:defRPr sz="1400"/>
            </a:lvl2pPr>
            <a:lvl3pPr marL="914400" indent="0" algn="r">
              <a:lnSpc>
                <a:spcPct val="120000"/>
              </a:lnSpc>
              <a:buFontTx/>
              <a:buNone/>
              <a:defRPr sz="1400"/>
            </a:lvl3pPr>
            <a:lvl4pPr marL="1371600" indent="0" algn="r">
              <a:lnSpc>
                <a:spcPct val="120000"/>
              </a:lnSpc>
              <a:buFontTx/>
              <a:buNone/>
              <a:defRPr sz="1400"/>
            </a:lvl4pPr>
            <a:lvl5pPr marL="1828800" indent="0" algn="r">
              <a:lnSpc>
                <a:spcPct val="120000"/>
              </a:lnSpc>
              <a:buFontTx/>
              <a:buNone/>
              <a:defRPr sz="14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35" name="Text Placeholder 56">
            <a:extLst>
              <a:ext uri="{FF2B5EF4-FFF2-40B4-BE49-F238E27FC236}">
                <a16:creationId xmlns:a16="http://schemas.microsoft.com/office/drawing/2014/main" id="{1FA606A2-8DE1-91B7-B631-E439D9C29C1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471738" y="4315566"/>
            <a:ext cx="502234" cy="363433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600">
                <a:solidFill>
                  <a:schemeClr val="tx1"/>
                </a:solidFill>
                <a:latin typeface="+mn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44" name="Text Placeholder 56">
            <a:extLst>
              <a:ext uri="{FF2B5EF4-FFF2-40B4-BE49-F238E27FC236}">
                <a16:creationId xmlns:a16="http://schemas.microsoft.com/office/drawing/2014/main" id="{C2CA0B91-A23E-596B-D61A-F33389EE215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629328" y="4087738"/>
            <a:ext cx="3827474" cy="619136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5" name="Text Placeholder 14">
            <a:extLst>
              <a:ext uri="{FF2B5EF4-FFF2-40B4-BE49-F238E27FC236}">
                <a16:creationId xmlns:a16="http://schemas.microsoft.com/office/drawing/2014/main" id="{3442AF88-CA78-9B12-4411-573D83383047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629326" y="4904654"/>
            <a:ext cx="3827474" cy="537150"/>
          </a:xfr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Tx/>
              <a:buNone/>
              <a:defRPr sz="1400"/>
            </a:lvl1pPr>
            <a:lvl2pPr marL="457200" indent="0" algn="l">
              <a:lnSpc>
                <a:spcPct val="120000"/>
              </a:lnSpc>
              <a:buFontTx/>
              <a:buNone/>
              <a:defRPr sz="1400"/>
            </a:lvl2pPr>
            <a:lvl3pPr marL="914400" indent="0" algn="l">
              <a:lnSpc>
                <a:spcPct val="120000"/>
              </a:lnSpc>
              <a:buFontTx/>
              <a:buNone/>
              <a:defRPr sz="1400"/>
            </a:lvl3pPr>
            <a:lvl4pPr marL="1371600" indent="0" algn="l">
              <a:lnSpc>
                <a:spcPct val="120000"/>
              </a:lnSpc>
              <a:buFontTx/>
              <a:buNone/>
              <a:defRPr sz="1400"/>
            </a:lvl4pPr>
            <a:lvl5pPr marL="1828800" indent="0" algn="l">
              <a:lnSpc>
                <a:spcPct val="120000"/>
              </a:lnSpc>
              <a:buFontTx/>
              <a:buNone/>
              <a:defRPr sz="14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03/12/2025</a:t>
            </a:r>
            <a:fld id="{EF9E5040-F7E0-40EC-B8E9-CED28200FAA3}" type="datetime1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6106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A38F1413-1914-1DAF-704B-622CBE356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6932" y="5928084"/>
            <a:ext cx="465067" cy="46506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0FC189A-A5DA-69DC-D7EA-710DEBCCC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11726932" y="6392932"/>
            <a:ext cx="465067" cy="46506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0DDFAF1A-32E8-A2EE-3C98-31C49C181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87718" y="1"/>
            <a:ext cx="487717" cy="487717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58DE0956-630D-34A9-B249-0DC3FF3C7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V="1">
            <a:off x="1" y="487489"/>
            <a:ext cx="487717" cy="48771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19939741-075D-E9C6-ACCE-504949404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" y="1"/>
            <a:ext cx="487717" cy="487717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A858C0D6-1CC5-8D30-301E-1F63E35CA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 flipV="1">
            <a:off x="0" y="975324"/>
            <a:ext cx="487717" cy="487717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C76C8CB-3FA5-0E40-D39B-042CE18E2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5435" y="1"/>
            <a:ext cx="487717" cy="487717"/>
          </a:xfrm>
          <a:prstGeom prst="rect">
            <a:avLst/>
          </a:prstGeom>
        </p:spPr>
      </p:pic>
      <p:sp>
        <p:nvSpPr>
          <p:cNvPr id="6" name="Freeform: Shape12">
            <a:extLst>
              <a:ext uri="{FF2B5EF4-FFF2-40B4-BE49-F238E27FC236}">
                <a16:creationId xmlns:a16="http://schemas.microsoft.com/office/drawing/2014/main" id="{4B59B264-68B3-D820-23D1-220451307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52255" y="1785256"/>
            <a:ext cx="2091183" cy="2465804"/>
          </a:xfrm>
          <a:custGeom>
            <a:avLst/>
            <a:gdLst>
              <a:gd name="connsiteX0" fmla="*/ 2114550 w 2114550"/>
              <a:gd name="connsiteY0" fmla="*/ 452438 h 2493359"/>
              <a:gd name="connsiteX1" fmla="*/ 1662113 w 2114550"/>
              <a:gd name="connsiteY1" fmla="*/ 904875 h 2493359"/>
              <a:gd name="connsiteX2" fmla="*/ 904875 w 2114550"/>
              <a:gd name="connsiteY2" fmla="*/ 1662113 h 2493359"/>
              <a:gd name="connsiteX3" fmla="*/ 1004507 w 2114550"/>
              <a:gd name="connsiteY3" fmla="*/ 2037779 h 2493359"/>
              <a:gd name="connsiteX4" fmla="*/ 388144 w 2114550"/>
              <a:gd name="connsiteY4" fmla="*/ 1875282 h 2493359"/>
              <a:gd name="connsiteX5" fmla="*/ 222504 w 2114550"/>
              <a:gd name="connsiteY5" fmla="*/ 2493359 h 2493359"/>
              <a:gd name="connsiteX6" fmla="*/ 0 w 2114550"/>
              <a:gd name="connsiteY6" fmla="*/ 1662113 h 2493359"/>
              <a:gd name="connsiteX7" fmla="*/ 1662113 w 2114550"/>
              <a:gd name="connsiteY7" fmla="*/ 0 h 2493359"/>
              <a:gd name="connsiteX8" fmla="*/ 2114550 w 2114550"/>
              <a:gd name="connsiteY8" fmla="*/ 452438 h 2493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4550" h="2493359">
                <a:moveTo>
                  <a:pt x="2114550" y="452438"/>
                </a:moveTo>
                <a:cubicBezTo>
                  <a:pt x="2114550" y="702278"/>
                  <a:pt x="1911953" y="904875"/>
                  <a:pt x="1662113" y="904875"/>
                </a:cubicBezTo>
                <a:cubicBezTo>
                  <a:pt x="1243870" y="904875"/>
                  <a:pt x="904875" y="1243870"/>
                  <a:pt x="904875" y="1662113"/>
                </a:cubicBezTo>
                <a:cubicBezTo>
                  <a:pt x="904875" y="1798796"/>
                  <a:pt x="941070" y="1927098"/>
                  <a:pt x="1004507" y="2037779"/>
                </a:cubicBezTo>
                <a:cubicBezTo>
                  <a:pt x="878681" y="1823752"/>
                  <a:pt x="603504" y="1750886"/>
                  <a:pt x="388144" y="1875282"/>
                </a:cubicBezTo>
                <a:cubicBezTo>
                  <a:pt x="171736" y="2000250"/>
                  <a:pt x="97536" y="2276951"/>
                  <a:pt x="222504" y="2493359"/>
                </a:cubicBezTo>
                <a:cubicBezTo>
                  <a:pt x="80963" y="2248853"/>
                  <a:pt x="0" y="1964912"/>
                  <a:pt x="0" y="1662113"/>
                </a:cubicBezTo>
                <a:cubicBezTo>
                  <a:pt x="0" y="744093"/>
                  <a:pt x="744188" y="0"/>
                  <a:pt x="1662113" y="0"/>
                </a:cubicBezTo>
                <a:cubicBezTo>
                  <a:pt x="1911953" y="0"/>
                  <a:pt x="2114550" y="202502"/>
                  <a:pt x="2114550" y="452438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4534FFA-6ED0-1F8D-00DD-E7E72B3CF9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1785256"/>
            <a:ext cx="1643745" cy="2689429"/>
          </a:xfrm>
          <a:custGeom>
            <a:avLst/>
            <a:gdLst>
              <a:gd name="connsiteX0" fmla="*/ 1662113 w 1662112"/>
              <a:gd name="connsiteY0" fmla="*/ 1662113 h 2719483"/>
              <a:gd name="connsiteX1" fmla="*/ 1439609 w 1662112"/>
              <a:gd name="connsiteY1" fmla="*/ 2493359 h 2719483"/>
              <a:gd name="connsiteX2" fmla="*/ 821436 w 1662112"/>
              <a:gd name="connsiteY2" fmla="*/ 2658713 h 2719483"/>
              <a:gd name="connsiteX3" fmla="*/ 654082 w 1662112"/>
              <a:gd name="connsiteY3" fmla="*/ 2043779 h 2719483"/>
              <a:gd name="connsiteX4" fmla="*/ 658368 w 1662112"/>
              <a:gd name="connsiteY4" fmla="*/ 2036445 h 2719483"/>
              <a:gd name="connsiteX5" fmla="*/ 757238 w 1662112"/>
              <a:gd name="connsiteY5" fmla="*/ 1662113 h 2719483"/>
              <a:gd name="connsiteX6" fmla="*/ 0 w 1662112"/>
              <a:gd name="connsiteY6" fmla="*/ 904875 h 2719483"/>
              <a:gd name="connsiteX7" fmla="*/ 452438 w 1662112"/>
              <a:gd name="connsiteY7" fmla="*/ 452438 h 2719483"/>
              <a:gd name="connsiteX8" fmla="*/ 0 w 1662112"/>
              <a:gd name="connsiteY8" fmla="*/ 0 h 2719483"/>
              <a:gd name="connsiteX9" fmla="*/ 1662113 w 1662112"/>
              <a:gd name="connsiteY9" fmla="*/ 1662113 h 271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62112" h="2719483">
                <a:moveTo>
                  <a:pt x="1662113" y="1662113"/>
                </a:moveTo>
                <a:cubicBezTo>
                  <a:pt x="1662113" y="1964912"/>
                  <a:pt x="1581150" y="2248853"/>
                  <a:pt x="1439609" y="2493359"/>
                </a:cubicBezTo>
                <a:cubicBezTo>
                  <a:pt x="1314640" y="2709767"/>
                  <a:pt x="1037749" y="2783681"/>
                  <a:pt x="821436" y="2658713"/>
                </a:cubicBezTo>
                <a:cubicBezTo>
                  <a:pt x="606076" y="2534412"/>
                  <a:pt x="531495" y="2259616"/>
                  <a:pt x="654082" y="2043779"/>
                </a:cubicBezTo>
                <a:cubicBezTo>
                  <a:pt x="655606" y="2041398"/>
                  <a:pt x="656939" y="2038922"/>
                  <a:pt x="658368" y="2036445"/>
                </a:cubicBezTo>
                <a:cubicBezTo>
                  <a:pt x="721328" y="1926050"/>
                  <a:pt x="757238" y="1798225"/>
                  <a:pt x="757238" y="1662113"/>
                </a:cubicBezTo>
                <a:cubicBezTo>
                  <a:pt x="757238" y="1243870"/>
                  <a:pt x="418243" y="904875"/>
                  <a:pt x="0" y="904875"/>
                </a:cubicBezTo>
                <a:cubicBezTo>
                  <a:pt x="249841" y="904875"/>
                  <a:pt x="452438" y="702278"/>
                  <a:pt x="452438" y="452438"/>
                </a:cubicBezTo>
                <a:cubicBezTo>
                  <a:pt x="452438" y="202597"/>
                  <a:pt x="249841" y="0"/>
                  <a:pt x="0" y="0"/>
                </a:cubicBezTo>
                <a:cubicBezTo>
                  <a:pt x="917924" y="0"/>
                  <a:pt x="1662113" y="744093"/>
                  <a:pt x="1662113" y="1662113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84342F9-76A1-B3C6-BDE3-7A98BDC6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12274" y="3579762"/>
            <a:ext cx="2907426" cy="1492982"/>
          </a:xfrm>
          <a:custGeom>
            <a:avLst/>
            <a:gdLst>
              <a:gd name="connsiteX0" fmla="*/ 2939915 w 2939914"/>
              <a:gd name="connsiteY0" fmla="*/ 678800 h 1509666"/>
              <a:gd name="connsiteX1" fmla="*/ 1500306 w 2939914"/>
              <a:gd name="connsiteY1" fmla="*/ 1509666 h 1509666"/>
              <a:gd name="connsiteX2" fmla="*/ 60698 w 2939914"/>
              <a:gd name="connsiteY2" fmla="*/ 678800 h 1509666"/>
              <a:gd name="connsiteX3" fmla="*/ 226337 w 2939914"/>
              <a:gd name="connsiteY3" fmla="*/ 60723 h 1509666"/>
              <a:gd name="connsiteX4" fmla="*/ 842700 w 2939914"/>
              <a:gd name="connsiteY4" fmla="*/ 223220 h 1509666"/>
              <a:gd name="connsiteX5" fmla="*/ 844510 w 2939914"/>
              <a:gd name="connsiteY5" fmla="*/ 226268 h 1509666"/>
              <a:gd name="connsiteX6" fmla="*/ 845462 w 2939914"/>
              <a:gd name="connsiteY6" fmla="*/ 227982 h 1509666"/>
              <a:gd name="connsiteX7" fmla="*/ 1500306 w 2939914"/>
              <a:gd name="connsiteY7" fmla="*/ 604791 h 1509666"/>
              <a:gd name="connsiteX8" fmla="*/ 2154388 w 2939914"/>
              <a:gd name="connsiteY8" fmla="*/ 229221 h 1509666"/>
              <a:gd name="connsiteX9" fmla="*/ 2321742 w 2939914"/>
              <a:gd name="connsiteY9" fmla="*/ 844155 h 1509666"/>
              <a:gd name="connsiteX10" fmla="*/ 2939915 w 2939914"/>
              <a:gd name="connsiteY10" fmla="*/ 678800 h 1509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39914" h="1509666">
                <a:moveTo>
                  <a:pt x="2939915" y="678800"/>
                </a:moveTo>
                <a:cubicBezTo>
                  <a:pt x="2652545" y="1175529"/>
                  <a:pt x="2115431" y="1509666"/>
                  <a:pt x="1500306" y="1509666"/>
                </a:cubicBezTo>
                <a:cubicBezTo>
                  <a:pt x="885182" y="1509666"/>
                  <a:pt x="348067" y="1175529"/>
                  <a:pt x="60698" y="678800"/>
                </a:cubicBezTo>
                <a:cubicBezTo>
                  <a:pt x="-64271" y="462393"/>
                  <a:pt x="9929" y="185691"/>
                  <a:pt x="226337" y="60723"/>
                </a:cubicBezTo>
                <a:cubicBezTo>
                  <a:pt x="441698" y="-63673"/>
                  <a:pt x="716875" y="9193"/>
                  <a:pt x="842700" y="223220"/>
                </a:cubicBezTo>
                <a:cubicBezTo>
                  <a:pt x="843271" y="224172"/>
                  <a:pt x="843938" y="225220"/>
                  <a:pt x="844510" y="226268"/>
                </a:cubicBezTo>
                <a:cubicBezTo>
                  <a:pt x="844796" y="226839"/>
                  <a:pt x="845177" y="227411"/>
                  <a:pt x="845462" y="227982"/>
                </a:cubicBezTo>
                <a:cubicBezTo>
                  <a:pt x="976621" y="453344"/>
                  <a:pt x="1220747" y="604791"/>
                  <a:pt x="1500306" y="604791"/>
                </a:cubicBezTo>
                <a:cubicBezTo>
                  <a:pt x="1779865" y="604791"/>
                  <a:pt x="2023133" y="453915"/>
                  <a:pt x="2154388" y="229221"/>
                </a:cubicBezTo>
                <a:cubicBezTo>
                  <a:pt x="2031801" y="445057"/>
                  <a:pt x="2106382" y="719853"/>
                  <a:pt x="2321742" y="844155"/>
                </a:cubicBezTo>
                <a:cubicBezTo>
                  <a:pt x="2538055" y="969123"/>
                  <a:pt x="2814947" y="895208"/>
                  <a:pt x="2939915" y="67880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7626020-046B-A3EB-27BC-29491A64D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98" y="500240"/>
            <a:ext cx="11475604" cy="1073476"/>
          </a:xfr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56">
            <a:extLst>
              <a:ext uri="{FF2B5EF4-FFF2-40B4-BE49-F238E27FC236}">
                <a16:creationId xmlns:a16="http://schemas.microsoft.com/office/drawing/2014/main" id="{6FEADD58-3887-5721-4A92-1D861581B33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44883" y="2081211"/>
            <a:ext cx="502234" cy="363433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1" name="Text Placeholder 56">
            <a:extLst>
              <a:ext uri="{FF2B5EF4-FFF2-40B4-BE49-F238E27FC236}">
                <a16:creationId xmlns:a16="http://schemas.microsoft.com/office/drawing/2014/main" id="{D4078BDE-BF3C-D539-9159-7DA2A4E5200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8964" y="2571409"/>
            <a:ext cx="3732219" cy="605232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25C94184-75B4-9DBA-B4AA-6F6CB98AC9F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88964" y="3354800"/>
            <a:ext cx="3732219" cy="365126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FontTx/>
              <a:buNone/>
              <a:defRPr sz="1400"/>
            </a:lvl1pPr>
            <a:lvl2pPr marL="457200" indent="0" algn="ctr">
              <a:lnSpc>
                <a:spcPct val="120000"/>
              </a:lnSpc>
              <a:buFontTx/>
              <a:buNone/>
              <a:defRPr sz="1400"/>
            </a:lvl2pPr>
            <a:lvl3pPr marL="914400" indent="0" algn="ctr">
              <a:lnSpc>
                <a:spcPct val="120000"/>
              </a:lnSpc>
              <a:buFontTx/>
              <a:buNone/>
              <a:defRPr sz="1400"/>
            </a:lvl3pPr>
            <a:lvl4pPr marL="1371600" indent="0" algn="ctr">
              <a:lnSpc>
                <a:spcPct val="120000"/>
              </a:lnSpc>
              <a:buFontTx/>
              <a:buNone/>
              <a:defRPr sz="1400"/>
            </a:lvl4pPr>
            <a:lvl5pPr marL="1828800" indent="0" algn="ctr">
              <a:lnSpc>
                <a:spcPct val="120000"/>
              </a:lnSpc>
              <a:buFontTx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56">
            <a:extLst>
              <a:ext uri="{FF2B5EF4-FFF2-40B4-BE49-F238E27FC236}">
                <a16:creationId xmlns:a16="http://schemas.microsoft.com/office/drawing/2014/main" id="{93EECD27-3C5B-D308-D4D3-964BA4B4A9E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897507" y="3876694"/>
            <a:ext cx="502234" cy="363433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8" name="Text Placeholder 56">
            <a:extLst>
              <a:ext uri="{FF2B5EF4-FFF2-40B4-BE49-F238E27FC236}">
                <a16:creationId xmlns:a16="http://schemas.microsoft.com/office/drawing/2014/main" id="{A7B98F47-E77B-E097-3553-AF7A1D3008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770817" y="2571409"/>
            <a:ext cx="3732219" cy="605232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76FFED0-3B2F-1995-266F-CBC83BA8B8B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770817" y="3354800"/>
            <a:ext cx="3732219" cy="365126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FontTx/>
              <a:buNone/>
              <a:defRPr sz="1400"/>
            </a:lvl1pPr>
            <a:lvl2pPr marL="457200" indent="0" algn="ctr">
              <a:lnSpc>
                <a:spcPct val="120000"/>
              </a:lnSpc>
              <a:buFontTx/>
              <a:buNone/>
              <a:defRPr sz="1400"/>
            </a:lvl2pPr>
            <a:lvl3pPr marL="914400" indent="0" algn="ctr">
              <a:lnSpc>
                <a:spcPct val="120000"/>
              </a:lnSpc>
              <a:buFontTx/>
              <a:buNone/>
              <a:defRPr sz="1400"/>
            </a:lvl3pPr>
            <a:lvl4pPr marL="1371600" indent="0" algn="ctr">
              <a:lnSpc>
                <a:spcPct val="120000"/>
              </a:lnSpc>
              <a:buFontTx/>
              <a:buNone/>
              <a:defRPr sz="1400"/>
            </a:lvl4pPr>
            <a:lvl5pPr marL="1828800" indent="0" algn="ctr">
              <a:lnSpc>
                <a:spcPct val="120000"/>
              </a:lnSpc>
              <a:buFontTx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56">
            <a:extLst>
              <a:ext uri="{FF2B5EF4-FFF2-40B4-BE49-F238E27FC236}">
                <a16:creationId xmlns:a16="http://schemas.microsoft.com/office/drawing/2014/main" id="{6E1B8C31-F6CF-B8B9-F37D-A384F4D3A61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792259" y="3876693"/>
            <a:ext cx="502234" cy="363433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6" name="Text Placeholder 56">
            <a:extLst>
              <a:ext uri="{FF2B5EF4-FFF2-40B4-BE49-F238E27FC236}">
                <a16:creationId xmlns:a16="http://schemas.microsoft.com/office/drawing/2014/main" id="{B4945A5E-D527-144E-AEB9-6F3D2CD82F5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229891" y="5144316"/>
            <a:ext cx="3732219" cy="605232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7B1C5DE6-A59A-1753-A727-914C14B038F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229891" y="5927707"/>
            <a:ext cx="3732219" cy="365126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FontTx/>
              <a:buNone/>
              <a:defRPr sz="1400"/>
            </a:lvl1pPr>
            <a:lvl2pPr marL="457200" indent="0" algn="ctr">
              <a:lnSpc>
                <a:spcPct val="120000"/>
              </a:lnSpc>
              <a:buFontTx/>
              <a:buNone/>
              <a:defRPr sz="1400"/>
            </a:lvl2pPr>
            <a:lvl3pPr marL="914400" indent="0" algn="ctr">
              <a:lnSpc>
                <a:spcPct val="120000"/>
              </a:lnSpc>
              <a:buFontTx/>
              <a:buNone/>
              <a:defRPr sz="1400"/>
            </a:lvl3pPr>
            <a:lvl4pPr marL="1371600" indent="0" algn="ctr">
              <a:lnSpc>
                <a:spcPct val="120000"/>
              </a:lnSpc>
              <a:buFontTx/>
              <a:buNone/>
              <a:defRPr sz="1400"/>
            </a:lvl4pPr>
            <a:lvl5pPr marL="1828800" indent="0" algn="ctr">
              <a:lnSpc>
                <a:spcPct val="120000"/>
              </a:lnSpc>
              <a:buFontTx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03/12/2025</a:t>
            </a:r>
            <a:fld id="{EF9E5040-F7E0-40EC-B8E9-CED28200FAA3}" type="datetime1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823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F3639D9E-6663-D0F6-6534-571B7C2A4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6932" y="5928084"/>
            <a:ext cx="465067" cy="46506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E83A5B2-0FC0-6625-0636-4FFF309FC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11726932" y="6392932"/>
            <a:ext cx="465067" cy="46506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8DDF82-749C-D590-5300-CC7754E05D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87718" y="1"/>
            <a:ext cx="487717" cy="487717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C9F1E32F-D51E-7723-DAA5-858557F4C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V="1">
            <a:off x="1" y="487489"/>
            <a:ext cx="487717" cy="48771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F896BA6-6E65-CDD1-A9E9-660DAD7AB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" y="1"/>
            <a:ext cx="487717" cy="487717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8E2BBC7-DBCA-454D-22A9-CCDD9DCB5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 flipV="1">
            <a:off x="0" y="975324"/>
            <a:ext cx="487717" cy="487717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1E994020-D8A4-B942-1EE5-3D04689CF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5435" y="1"/>
            <a:ext cx="487717" cy="487717"/>
          </a:xfrm>
          <a:prstGeom prst="rect">
            <a:avLst/>
          </a:prstGeom>
        </p:spPr>
      </p:pic>
      <p:sp>
        <p:nvSpPr>
          <p:cNvPr id="7" name="Rectangle: Rounded Corners 24">
            <a:extLst>
              <a:ext uri="{FF2B5EF4-FFF2-40B4-BE49-F238E27FC236}">
                <a16:creationId xmlns:a16="http://schemas.microsoft.com/office/drawing/2014/main" id="{58B3E3DD-EC7A-1734-6BE3-B9A557362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288608" y="2673484"/>
            <a:ext cx="7614784" cy="1510446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lowchart: Extract 15">
            <a:extLst>
              <a:ext uri="{FF2B5EF4-FFF2-40B4-BE49-F238E27FC236}">
                <a16:creationId xmlns:a16="http://schemas.microsoft.com/office/drawing/2014/main" id="{D00B02A9-8CA7-EE84-96F8-12ACA18DB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9832456" y="3352454"/>
            <a:ext cx="144401" cy="144401"/>
          </a:xfrm>
          <a:prstGeom prst="flowChartExtract">
            <a:avLst/>
          </a:prstGeom>
          <a:solidFill>
            <a:schemeClr val="accent2"/>
          </a:solidFill>
        </p:spPr>
        <p:txBody>
          <a:bodyPr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Flowchart: Extract 32">
            <a:extLst>
              <a:ext uri="{FF2B5EF4-FFF2-40B4-BE49-F238E27FC236}">
                <a16:creationId xmlns:a16="http://schemas.microsoft.com/office/drawing/2014/main" id="{9CF26526-BB89-9382-57BF-79AA302A3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216407" y="3352453"/>
            <a:ext cx="144401" cy="144401"/>
          </a:xfrm>
          <a:prstGeom prst="flowChartExtract">
            <a:avLst/>
          </a:prstGeom>
          <a:solidFill>
            <a:schemeClr val="accent2"/>
          </a:solidFill>
        </p:spPr>
        <p:txBody>
          <a:bodyPr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69E7E66-3166-36EF-BBCE-F20C8F0CD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44677" y="2429915"/>
            <a:ext cx="537150" cy="53715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zh-CN" altLang="en-US" sz="110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232F65E-6C39-FDA0-E4CE-F2D86CFAA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44677" y="3908579"/>
            <a:ext cx="537150" cy="53715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zh-CN" altLang="en-US" sz="110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3345556-375B-BD54-F129-A1EE8285E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825183" y="2429915"/>
            <a:ext cx="537150" cy="53715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zh-CN" altLang="en-US" sz="110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28937D3-9EDE-6C9F-802E-1B5BFFC61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825183" y="3915355"/>
            <a:ext cx="537150" cy="53715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zh-CN" altLang="en-US" sz="1100">
              <a:solidFill>
                <a:schemeClr val="bg2"/>
              </a:solidFill>
              <a:latin typeface="+mj-lt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F055F07-D6BE-35E5-80F4-F4A5C3078E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05689" y="2429915"/>
            <a:ext cx="537150" cy="53715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zh-CN" altLang="en-US" sz="1100">
              <a:solidFill>
                <a:schemeClr val="bg2"/>
              </a:solidFill>
              <a:latin typeface="+mj-lt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C3F07E7-7AA9-1792-F821-8F70B08B2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05689" y="3924514"/>
            <a:ext cx="537150" cy="53715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zh-CN" altLang="en-US" sz="1100">
              <a:solidFill>
                <a:schemeClr val="bg2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0400" y="2855363"/>
            <a:ext cx="7711200" cy="1144800"/>
          </a:xfrm>
        </p:spPr>
        <p:txBody>
          <a:bodyPr lIns="0" tIns="0" rIns="0" bIns="0">
            <a:normAutofit/>
          </a:bodyPr>
          <a:lstStyle>
            <a:lvl1pPr algn="ctr"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7" name="Text Placeholder 56">
            <a:extLst>
              <a:ext uri="{FF2B5EF4-FFF2-40B4-BE49-F238E27FC236}">
                <a16:creationId xmlns:a16="http://schemas.microsoft.com/office/drawing/2014/main" id="{2813FD31-F73E-2A79-FAE7-D908BCC32E3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62135" y="2561917"/>
            <a:ext cx="502234" cy="27314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100">
                <a:solidFill>
                  <a:schemeClr val="bg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6" name="Text Placeholder 56">
            <a:extLst>
              <a:ext uri="{FF2B5EF4-FFF2-40B4-BE49-F238E27FC236}">
                <a16:creationId xmlns:a16="http://schemas.microsoft.com/office/drawing/2014/main" id="{A8B44C1B-8F0D-3E9D-04D8-31CDEDFD90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27195" y="895747"/>
            <a:ext cx="2172114" cy="61913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D14D5F42-78A4-E15A-E2CC-757F40D0FE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27195" y="1712663"/>
            <a:ext cx="2172114" cy="537150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FontTx/>
              <a:buNone/>
              <a:defRPr sz="1400"/>
            </a:lvl1pPr>
            <a:lvl2pPr marL="457200" indent="0" algn="ctr">
              <a:lnSpc>
                <a:spcPct val="120000"/>
              </a:lnSpc>
              <a:buFontTx/>
              <a:buNone/>
              <a:defRPr sz="1400"/>
            </a:lvl2pPr>
            <a:lvl3pPr marL="914400" indent="0" algn="ctr">
              <a:lnSpc>
                <a:spcPct val="120000"/>
              </a:lnSpc>
              <a:buFontTx/>
              <a:buNone/>
              <a:defRPr sz="1400"/>
            </a:lvl3pPr>
            <a:lvl4pPr marL="1371600" indent="0" algn="ctr">
              <a:lnSpc>
                <a:spcPct val="120000"/>
              </a:lnSpc>
              <a:buFontTx/>
              <a:buNone/>
              <a:defRPr sz="1400"/>
            </a:lvl4pPr>
            <a:lvl5pPr marL="1828800" indent="0" algn="ctr">
              <a:lnSpc>
                <a:spcPct val="120000"/>
              </a:lnSpc>
              <a:buFontTx/>
              <a:buNone/>
              <a:defRPr sz="14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8" name="Text Placeholder 56">
            <a:extLst>
              <a:ext uri="{FF2B5EF4-FFF2-40B4-BE49-F238E27FC236}">
                <a16:creationId xmlns:a16="http://schemas.microsoft.com/office/drawing/2014/main" id="{F22442F5-BB70-F7AF-C6BC-63F08E30184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44883" y="2561917"/>
            <a:ext cx="502234" cy="27314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100">
                <a:solidFill>
                  <a:schemeClr val="bg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8" name="Text Placeholder 56">
            <a:extLst>
              <a:ext uri="{FF2B5EF4-FFF2-40B4-BE49-F238E27FC236}">
                <a16:creationId xmlns:a16="http://schemas.microsoft.com/office/drawing/2014/main" id="{FD0D5C2C-7F26-A06D-9EDD-D6B7DC74CD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9943" y="895747"/>
            <a:ext cx="2172114" cy="61913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4EB1711E-8023-5A39-8A5D-FE9F9F609B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9943" y="1712663"/>
            <a:ext cx="2172114" cy="537150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FontTx/>
              <a:buNone/>
              <a:defRPr sz="1400"/>
            </a:lvl1pPr>
            <a:lvl2pPr marL="457200" indent="0" algn="ctr">
              <a:lnSpc>
                <a:spcPct val="120000"/>
              </a:lnSpc>
              <a:buFontTx/>
              <a:buNone/>
              <a:defRPr sz="1400"/>
            </a:lvl2pPr>
            <a:lvl3pPr marL="914400" indent="0" algn="ctr">
              <a:lnSpc>
                <a:spcPct val="120000"/>
              </a:lnSpc>
              <a:buFontTx/>
              <a:buNone/>
              <a:defRPr sz="1400"/>
            </a:lvl3pPr>
            <a:lvl4pPr marL="1371600" indent="0" algn="ctr">
              <a:lnSpc>
                <a:spcPct val="120000"/>
              </a:lnSpc>
              <a:buFontTx/>
              <a:buNone/>
              <a:defRPr sz="1400"/>
            </a:lvl4pPr>
            <a:lvl5pPr marL="1828800" indent="0" algn="ctr">
              <a:lnSpc>
                <a:spcPct val="120000"/>
              </a:lnSpc>
              <a:buFontTx/>
              <a:buNone/>
              <a:defRPr sz="14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9" name="Text Placeholder 56">
            <a:extLst>
              <a:ext uri="{FF2B5EF4-FFF2-40B4-BE49-F238E27FC236}">
                <a16:creationId xmlns:a16="http://schemas.microsoft.com/office/drawing/2014/main" id="{EDDC350E-AB97-D5E3-B56F-684EE712BC9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23147" y="2561917"/>
            <a:ext cx="502234" cy="27314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100">
                <a:solidFill>
                  <a:schemeClr val="bg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40" name="Text Placeholder 56">
            <a:extLst>
              <a:ext uri="{FF2B5EF4-FFF2-40B4-BE49-F238E27FC236}">
                <a16:creationId xmlns:a16="http://schemas.microsoft.com/office/drawing/2014/main" id="{ACB663CD-14E6-FE9E-1E46-822A8E37A55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92691" y="895747"/>
            <a:ext cx="2172114" cy="61913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BDD963B4-B689-A2A5-9C14-3BF1BE9443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92691" y="1712663"/>
            <a:ext cx="2172114" cy="537150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FontTx/>
              <a:buNone/>
              <a:defRPr sz="1400"/>
            </a:lvl1pPr>
            <a:lvl2pPr marL="457200" indent="0" algn="ctr">
              <a:lnSpc>
                <a:spcPct val="120000"/>
              </a:lnSpc>
              <a:buFontTx/>
              <a:buNone/>
              <a:defRPr sz="1400"/>
            </a:lvl2pPr>
            <a:lvl3pPr marL="914400" indent="0" algn="ctr">
              <a:lnSpc>
                <a:spcPct val="120000"/>
              </a:lnSpc>
              <a:buFontTx/>
              <a:buNone/>
              <a:defRPr sz="1400"/>
            </a:lvl3pPr>
            <a:lvl4pPr marL="1371600" indent="0" algn="ctr">
              <a:lnSpc>
                <a:spcPct val="120000"/>
              </a:lnSpc>
              <a:buFontTx/>
              <a:buNone/>
              <a:defRPr sz="1400"/>
            </a:lvl4pPr>
            <a:lvl5pPr marL="1828800" indent="0" algn="ctr">
              <a:lnSpc>
                <a:spcPct val="120000"/>
              </a:lnSpc>
              <a:buFontTx/>
              <a:buNone/>
              <a:defRPr sz="14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2" name="Text Placeholder 56">
            <a:extLst>
              <a:ext uri="{FF2B5EF4-FFF2-40B4-BE49-F238E27FC236}">
                <a16:creationId xmlns:a16="http://schemas.microsoft.com/office/drawing/2014/main" id="{96AF52D3-3020-5029-B92A-00452DEFBBC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223147" y="4056516"/>
            <a:ext cx="502234" cy="27314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100">
                <a:solidFill>
                  <a:schemeClr val="bg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E277F5F9-A681-56E5-2CD8-D19D3861E74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392691" y="4593038"/>
            <a:ext cx="2172114" cy="61913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9" name="Text Placeholder 14">
            <a:extLst>
              <a:ext uri="{FF2B5EF4-FFF2-40B4-BE49-F238E27FC236}">
                <a16:creationId xmlns:a16="http://schemas.microsoft.com/office/drawing/2014/main" id="{9EF7E3B2-C3CE-68FD-1A3B-780ABA2262B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392691" y="5409954"/>
            <a:ext cx="2172114" cy="537150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FontTx/>
              <a:buNone/>
              <a:defRPr sz="1400"/>
            </a:lvl1pPr>
            <a:lvl2pPr marL="457200" indent="0" algn="ctr">
              <a:lnSpc>
                <a:spcPct val="120000"/>
              </a:lnSpc>
              <a:buFontTx/>
              <a:buNone/>
              <a:defRPr sz="1400"/>
            </a:lvl2pPr>
            <a:lvl3pPr marL="914400" indent="0" algn="ctr">
              <a:lnSpc>
                <a:spcPct val="120000"/>
              </a:lnSpc>
              <a:buFontTx/>
              <a:buNone/>
              <a:defRPr sz="1400"/>
            </a:lvl3pPr>
            <a:lvl4pPr marL="1371600" indent="0" algn="ctr">
              <a:lnSpc>
                <a:spcPct val="120000"/>
              </a:lnSpc>
              <a:buFontTx/>
              <a:buNone/>
              <a:defRPr sz="1400"/>
            </a:lvl4pPr>
            <a:lvl5pPr marL="1828800" indent="0" algn="ctr">
              <a:lnSpc>
                <a:spcPct val="120000"/>
              </a:lnSpc>
              <a:buFontTx/>
              <a:buNone/>
              <a:defRPr sz="14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1" name="Text Placeholder 56">
            <a:extLst>
              <a:ext uri="{FF2B5EF4-FFF2-40B4-BE49-F238E27FC236}">
                <a16:creationId xmlns:a16="http://schemas.microsoft.com/office/drawing/2014/main" id="{08DE0BBC-2684-2E2F-773E-42A0F952DF7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842641" y="4047357"/>
            <a:ext cx="502234" cy="27314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100">
                <a:solidFill>
                  <a:schemeClr val="bg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56" name="Text Placeholder 56">
            <a:extLst>
              <a:ext uri="{FF2B5EF4-FFF2-40B4-BE49-F238E27FC236}">
                <a16:creationId xmlns:a16="http://schemas.microsoft.com/office/drawing/2014/main" id="{61729407-B1D4-FC45-5F39-B881A24752B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009943" y="4593038"/>
            <a:ext cx="2172114" cy="61913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7" name="Text Placeholder 14">
            <a:extLst>
              <a:ext uri="{FF2B5EF4-FFF2-40B4-BE49-F238E27FC236}">
                <a16:creationId xmlns:a16="http://schemas.microsoft.com/office/drawing/2014/main" id="{D7574145-48CC-E820-5119-6156A737F04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009943" y="5409954"/>
            <a:ext cx="2172114" cy="537150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FontTx/>
              <a:buNone/>
              <a:defRPr sz="1400"/>
            </a:lvl1pPr>
            <a:lvl2pPr marL="457200" indent="0" algn="ctr">
              <a:lnSpc>
                <a:spcPct val="120000"/>
              </a:lnSpc>
              <a:buFontTx/>
              <a:buNone/>
              <a:defRPr sz="1400"/>
            </a:lvl2pPr>
            <a:lvl3pPr marL="914400" indent="0" algn="ctr">
              <a:lnSpc>
                <a:spcPct val="120000"/>
              </a:lnSpc>
              <a:buFontTx/>
              <a:buNone/>
              <a:defRPr sz="1400"/>
            </a:lvl3pPr>
            <a:lvl4pPr marL="1371600" indent="0" algn="ctr">
              <a:lnSpc>
                <a:spcPct val="120000"/>
              </a:lnSpc>
              <a:buFontTx/>
              <a:buNone/>
              <a:defRPr sz="1400"/>
            </a:lvl4pPr>
            <a:lvl5pPr marL="1828800" indent="0" algn="ctr">
              <a:lnSpc>
                <a:spcPct val="120000"/>
              </a:lnSpc>
              <a:buFontTx/>
              <a:buNone/>
              <a:defRPr sz="14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0" name="Text Placeholder 56">
            <a:extLst>
              <a:ext uri="{FF2B5EF4-FFF2-40B4-BE49-F238E27FC236}">
                <a16:creationId xmlns:a16="http://schemas.microsoft.com/office/drawing/2014/main" id="{B4852518-C2CB-06BF-D965-A16827F7FCB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62135" y="4040581"/>
            <a:ext cx="502234" cy="27314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100">
                <a:solidFill>
                  <a:schemeClr val="bg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54" name="Text Placeholder 56">
            <a:extLst>
              <a:ext uri="{FF2B5EF4-FFF2-40B4-BE49-F238E27FC236}">
                <a16:creationId xmlns:a16="http://schemas.microsoft.com/office/drawing/2014/main" id="{0B3F3287-BCCB-84A2-BF90-C9CC62672A3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627195" y="4593038"/>
            <a:ext cx="2172114" cy="61913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5" name="Text Placeholder 14">
            <a:extLst>
              <a:ext uri="{FF2B5EF4-FFF2-40B4-BE49-F238E27FC236}">
                <a16:creationId xmlns:a16="http://schemas.microsoft.com/office/drawing/2014/main" id="{7DE93C72-A171-3BD7-CCA6-5E953E11DAC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627195" y="5409954"/>
            <a:ext cx="2172114" cy="537150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FontTx/>
              <a:buNone/>
              <a:defRPr sz="1400"/>
            </a:lvl1pPr>
            <a:lvl2pPr marL="457200" indent="0" algn="ctr">
              <a:lnSpc>
                <a:spcPct val="120000"/>
              </a:lnSpc>
              <a:buFontTx/>
              <a:buNone/>
              <a:defRPr sz="1400"/>
            </a:lvl2pPr>
            <a:lvl3pPr marL="914400" indent="0" algn="ctr">
              <a:lnSpc>
                <a:spcPct val="120000"/>
              </a:lnSpc>
              <a:buFontTx/>
              <a:buNone/>
              <a:defRPr sz="1400"/>
            </a:lvl3pPr>
            <a:lvl4pPr marL="1371600" indent="0" algn="ctr">
              <a:lnSpc>
                <a:spcPct val="120000"/>
              </a:lnSpc>
              <a:buFontTx/>
              <a:buNone/>
              <a:defRPr sz="1400"/>
            </a:lvl4pPr>
            <a:lvl5pPr marL="1828800" indent="0" algn="ctr">
              <a:lnSpc>
                <a:spcPct val="120000"/>
              </a:lnSpc>
              <a:buFontTx/>
              <a:buNone/>
              <a:defRPr sz="14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9A3CE7F7-9F1D-9025-9895-F2E4DEF75CFD}"/>
              </a:ext>
            </a:extLst>
          </p:cNvPr>
          <p:cNvSpPr>
            <a:spLocks noGrp="1"/>
          </p:cNvSpPr>
          <p:nvPr>
            <p:ph type="dt" sz="half" idx="37"/>
          </p:nvPr>
        </p:nvSpPr>
        <p:spPr/>
        <p:txBody>
          <a:bodyPr/>
          <a:lstStyle/>
          <a:p>
            <a:r>
              <a:rPr lang="en-US" altLang="zh-CN" dirty="0"/>
              <a:t>03/12/2025</a:t>
            </a:r>
            <a:fld id="{C764DE79-268F-4C1A-8933-263129D2AF9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F77E3EBE-697C-FB8E-FDB7-DCB9BB2898DB}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A43B96AC-CB91-09A5-707F-D5B111A148AE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458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FDE5D6F5-239A-5840-E262-96B73DDB8C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6932" y="5928084"/>
            <a:ext cx="465067" cy="46506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42049D17-B3DA-E344-7AD1-8B65CF98E2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11726932" y="6392932"/>
            <a:ext cx="465067" cy="46506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CB19972-36B5-1836-167C-502E1D0F6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87718" y="1"/>
            <a:ext cx="487717" cy="487717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65797FE5-7911-6DA2-2841-B81AA508E8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V="1">
            <a:off x="1" y="487489"/>
            <a:ext cx="487717" cy="48771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B90AC1-3D07-61F3-08E8-DCF7BBCEF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" y="1"/>
            <a:ext cx="487717" cy="487717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0E3855BA-D0B6-96CE-D8F2-BCAD113BF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 flipV="1">
            <a:off x="0" y="975324"/>
            <a:ext cx="487717" cy="487717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D46B093B-6E70-1F28-395F-02FE3209FE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5435" y="1"/>
            <a:ext cx="487717" cy="48771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E67BD04-3F6D-50B9-8B61-749D96AD1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342900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3A6CA575-0FCF-16B4-0452-1DEF74ADD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669835" y="3160425"/>
            <a:ext cx="537150" cy="53715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zh-CN" altLang="en-US" sz="1100">
              <a:solidFill>
                <a:schemeClr val="bg2"/>
              </a:solidFill>
              <a:latin typeface="+mj-l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EA1B41C-B700-136A-4BB2-D58915DAA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827425" y="3160425"/>
            <a:ext cx="537150" cy="53715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zh-CN" altLang="en-US" sz="1100">
              <a:solidFill>
                <a:schemeClr val="bg2"/>
              </a:solidFill>
              <a:latin typeface="+mj-lt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C558451-B684-D42D-9A0A-62AF307637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07210" y="3160425"/>
            <a:ext cx="537150" cy="53715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zh-CN" altLang="en-US" sz="110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5584B96-8421-0CD5-BCDC-C1359DFF9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98" y="500240"/>
            <a:ext cx="11475604" cy="1073476"/>
          </a:xfr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56">
            <a:extLst>
              <a:ext uri="{FF2B5EF4-FFF2-40B4-BE49-F238E27FC236}">
                <a16:creationId xmlns:a16="http://schemas.microsoft.com/office/drawing/2014/main" id="{E4CB554C-B4D0-80EE-3F5A-4401B9ADE68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687293" y="3292427"/>
            <a:ext cx="502234" cy="27314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100">
                <a:solidFill>
                  <a:schemeClr val="bg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5" name="Text Placeholder 56">
            <a:extLst>
              <a:ext uri="{FF2B5EF4-FFF2-40B4-BE49-F238E27FC236}">
                <a16:creationId xmlns:a16="http://schemas.microsoft.com/office/drawing/2014/main" id="{94BE4A2F-CF38-462F-FC76-60CD86BED9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4669" y="2165720"/>
            <a:ext cx="2607482" cy="61913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0DB79DE2-970B-3A9C-2B8B-E23A54684A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576" y="4073144"/>
            <a:ext cx="2607482" cy="1586709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/>
            </a:lvl1pPr>
            <a:lvl2pPr algn="ctr">
              <a:lnSpc>
                <a:spcPct val="120000"/>
              </a:lnSpc>
              <a:defRPr sz="1400"/>
            </a:lvl2pPr>
            <a:lvl3pPr algn="ctr">
              <a:lnSpc>
                <a:spcPct val="120000"/>
              </a:lnSpc>
              <a:defRPr sz="1400"/>
            </a:lvl3pPr>
            <a:lvl4pPr algn="ctr">
              <a:lnSpc>
                <a:spcPct val="120000"/>
              </a:lnSpc>
              <a:defRPr sz="1400"/>
            </a:lvl4pPr>
            <a:lvl5pPr marL="1828800" indent="0" algn="ctr">
              <a:lnSpc>
                <a:spcPct val="120000"/>
              </a:lnSpc>
              <a:buNone/>
              <a:defRPr sz="14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22" name="Text Placeholder 56">
            <a:extLst>
              <a:ext uri="{FF2B5EF4-FFF2-40B4-BE49-F238E27FC236}">
                <a16:creationId xmlns:a16="http://schemas.microsoft.com/office/drawing/2014/main" id="{25566F69-5F64-A516-A5A3-D5B4DF839CB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844883" y="3292427"/>
            <a:ext cx="502234" cy="27314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100">
                <a:solidFill>
                  <a:schemeClr val="bg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27" name="Text Placeholder 56">
            <a:extLst>
              <a:ext uri="{FF2B5EF4-FFF2-40B4-BE49-F238E27FC236}">
                <a16:creationId xmlns:a16="http://schemas.microsoft.com/office/drawing/2014/main" id="{E2512435-27DA-C5C9-7894-1F5D795B7D2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792259" y="2165720"/>
            <a:ext cx="2607482" cy="61913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45207E8D-6741-AEA4-2BC1-D3587283D27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792259" y="4073144"/>
            <a:ext cx="2607482" cy="1586709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/>
            </a:lvl1pPr>
            <a:lvl2pPr algn="ctr">
              <a:lnSpc>
                <a:spcPct val="120000"/>
              </a:lnSpc>
              <a:defRPr sz="1400"/>
            </a:lvl2pPr>
            <a:lvl3pPr algn="ctr">
              <a:lnSpc>
                <a:spcPct val="120000"/>
              </a:lnSpc>
              <a:defRPr sz="1400"/>
            </a:lvl3pPr>
            <a:lvl4pPr algn="ctr">
              <a:lnSpc>
                <a:spcPct val="120000"/>
              </a:lnSpc>
              <a:defRPr sz="1400"/>
            </a:lvl4pPr>
            <a:lvl5pPr marL="1828800" indent="0" algn="ctr">
              <a:lnSpc>
                <a:spcPct val="120000"/>
              </a:lnSpc>
              <a:buNone/>
              <a:defRPr sz="14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23" name="Text Placeholder 56">
            <a:extLst>
              <a:ext uri="{FF2B5EF4-FFF2-40B4-BE49-F238E27FC236}">
                <a16:creationId xmlns:a16="http://schemas.microsoft.com/office/drawing/2014/main" id="{4F2A0F54-AB16-2055-F6A4-CE05319C490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024668" y="3292427"/>
            <a:ext cx="502234" cy="27314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100">
                <a:solidFill>
                  <a:schemeClr val="bg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29" name="Text Placeholder 56">
            <a:extLst>
              <a:ext uri="{FF2B5EF4-FFF2-40B4-BE49-F238E27FC236}">
                <a16:creationId xmlns:a16="http://schemas.microsoft.com/office/drawing/2014/main" id="{BD7F35E9-85C1-A803-A3FF-D3EBB4889E1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972044" y="2165720"/>
            <a:ext cx="2607482" cy="61913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914EF459-3094-DA3C-6C76-26DA13F0BBD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972044" y="4073144"/>
            <a:ext cx="2607482" cy="1586709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/>
            </a:lvl1pPr>
            <a:lvl2pPr algn="ctr">
              <a:lnSpc>
                <a:spcPct val="120000"/>
              </a:lnSpc>
              <a:defRPr sz="1400"/>
            </a:lvl2pPr>
            <a:lvl3pPr algn="ctr">
              <a:lnSpc>
                <a:spcPct val="120000"/>
              </a:lnSpc>
              <a:defRPr sz="1400"/>
            </a:lvl3pPr>
            <a:lvl4pPr algn="ctr">
              <a:lnSpc>
                <a:spcPct val="120000"/>
              </a:lnSpc>
              <a:defRPr sz="1400"/>
            </a:lvl4pPr>
            <a:lvl5pPr algn="ctr">
              <a:lnSpc>
                <a:spcPct val="120000"/>
              </a:lnSpc>
              <a:defRPr sz="14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 altLang="zh-CN" dirty="0"/>
              <a:t>03/12/2025</a:t>
            </a:r>
            <a:fld id="{EF9E5040-F7E0-40EC-B8E9-CED28200FAA3}" type="datetime1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5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BAEF70B-CAAC-7C5B-95E9-395F44F47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60" y="619059"/>
            <a:ext cx="3759200" cy="559470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03/12/2025</a:t>
            </a:r>
            <a:fld id="{EF9E5040-F7E0-40EC-B8E9-CED28200FAA3}" type="datetime1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7337F3E-A619-47D4-BBE1-449E72A85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6932" y="5928084"/>
            <a:ext cx="465067" cy="46506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DDA4715-CBB0-FC6B-3935-21E316716F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11726932" y="6392932"/>
            <a:ext cx="465067" cy="46506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90C66AAC-4775-5AF6-BFD6-C89C31932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87718" y="1"/>
            <a:ext cx="487717" cy="487717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3D718AC4-7ACC-AC6B-A701-89CBD3C14A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V="1">
            <a:off x="1" y="487489"/>
            <a:ext cx="487717" cy="48771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AA5E9B0E-A91A-E72B-D01B-E8D21959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" y="1"/>
            <a:ext cx="487717" cy="487717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138D8105-D098-793F-7477-851F2A50F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 flipV="1">
            <a:off x="0" y="975324"/>
            <a:ext cx="487717" cy="487717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2C86D4FA-DC4D-312B-2B52-D03972980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5435" y="1"/>
            <a:ext cx="487717" cy="48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84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77509" y="1008471"/>
            <a:ext cx="4361688" cy="3475236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4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14">
            <a:extLst>
              <a:ext uri="{FF2B5EF4-FFF2-40B4-BE49-F238E27FC236}">
                <a16:creationId xmlns:a16="http://schemas.microsoft.com/office/drawing/2014/main" id="{5C49BD81-E67C-3BCC-0EE9-61CF97236D9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-3768"/>
            <a:ext cx="5162842" cy="6861768"/>
          </a:xfrm>
          <a:custGeom>
            <a:avLst/>
            <a:gdLst>
              <a:gd name="connsiteX0" fmla="*/ 835188 w 6584949"/>
              <a:gd name="connsiteY0" fmla="*/ 836777 h 6861768"/>
              <a:gd name="connsiteX1" fmla="*/ 1670376 w 6584949"/>
              <a:gd name="connsiteY1" fmla="*/ 1671965 h 6861768"/>
              <a:gd name="connsiteX2" fmla="*/ 1670376 w 6584949"/>
              <a:gd name="connsiteY2" fmla="*/ 836777 h 6861768"/>
              <a:gd name="connsiteX3" fmla="*/ 0 w 6584949"/>
              <a:gd name="connsiteY3" fmla="*/ 0 h 6861768"/>
              <a:gd name="connsiteX4" fmla="*/ 6584949 w 6584949"/>
              <a:gd name="connsiteY4" fmla="*/ 0 h 6861768"/>
              <a:gd name="connsiteX5" fmla="*/ 6584949 w 6584949"/>
              <a:gd name="connsiteY5" fmla="*/ 6861768 h 6861768"/>
              <a:gd name="connsiteX6" fmla="*/ 0 w 6584949"/>
              <a:gd name="connsiteY6" fmla="*/ 6861768 h 6861768"/>
              <a:gd name="connsiteX7" fmla="*/ 0 w 6584949"/>
              <a:gd name="connsiteY7" fmla="*/ 1673751 h 6861768"/>
              <a:gd name="connsiteX8" fmla="*/ 830876 w 6584949"/>
              <a:gd name="connsiteY8" fmla="*/ 923954 h 6861768"/>
              <a:gd name="connsiteX9" fmla="*/ 835168 w 6584949"/>
              <a:gd name="connsiteY9" fmla="*/ 838956 h 6861768"/>
              <a:gd name="connsiteX10" fmla="*/ 835188 w 6584949"/>
              <a:gd name="connsiteY10" fmla="*/ 838956 h 6861768"/>
              <a:gd name="connsiteX11" fmla="*/ 835178 w 6584949"/>
              <a:gd name="connsiteY11" fmla="*/ 838760 h 6861768"/>
              <a:gd name="connsiteX12" fmla="*/ 835188 w 6584949"/>
              <a:gd name="connsiteY12" fmla="*/ 838563 h 6861768"/>
              <a:gd name="connsiteX13" fmla="*/ 835168 w 6584949"/>
              <a:gd name="connsiteY13" fmla="*/ 838563 h 6861768"/>
              <a:gd name="connsiteX14" fmla="*/ 830876 w 6584949"/>
              <a:gd name="connsiteY14" fmla="*/ 753565 h 6861768"/>
              <a:gd name="connsiteX15" fmla="*/ 0 w 6584949"/>
              <a:gd name="connsiteY15" fmla="*/ 3768 h 6861768"/>
              <a:gd name="connsiteX0" fmla="*/ 835188 w 6584949"/>
              <a:gd name="connsiteY0" fmla="*/ 836777 h 6861768"/>
              <a:gd name="connsiteX1" fmla="*/ 1670376 w 6584949"/>
              <a:gd name="connsiteY1" fmla="*/ 1671965 h 6861768"/>
              <a:gd name="connsiteX2" fmla="*/ 1670376 w 6584949"/>
              <a:gd name="connsiteY2" fmla="*/ 836777 h 6861768"/>
              <a:gd name="connsiteX3" fmla="*/ 835188 w 6584949"/>
              <a:gd name="connsiteY3" fmla="*/ 836777 h 6861768"/>
              <a:gd name="connsiteX4" fmla="*/ 0 w 6584949"/>
              <a:gd name="connsiteY4" fmla="*/ 0 h 6861768"/>
              <a:gd name="connsiteX5" fmla="*/ 5132069 w 6584949"/>
              <a:gd name="connsiteY5" fmla="*/ 10160 h 6861768"/>
              <a:gd name="connsiteX6" fmla="*/ 6584949 w 6584949"/>
              <a:gd name="connsiteY6" fmla="*/ 6861768 h 6861768"/>
              <a:gd name="connsiteX7" fmla="*/ 0 w 6584949"/>
              <a:gd name="connsiteY7" fmla="*/ 6861768 h 6861768"/>
              <a:gd name="connsiteX8" fmla="*/ 0 w 6584949"/>
              <a:gd name="connsiteY8" fmla="*/ 1673751 h 6861768"/>
              <a:gd name="connsiteX9" fmla="*/ 830876 w 6584949"/>
              <a:gd name="connsiteY9" fmla="*/ 923954 h 6861768"/>
              <a:gd name="connsiteX10" fmla="*/ 835168 w 6584949"/>
              <a:gd name="connsiteY10" fmla="*/ 838956 h 6861768"/>
              <a:gd name="connsiteX11" fmla="*/ 835188 w 6584949"/>
              <a:gd name="connsiteY11" fmla="*/ 838956 h 6861768"/>
              <a:gd name="connsiteX12" fmla="*/ 835178 w 6584949"/>
              <a:gd name="connsiteY12" fmla="*/ 838760 h 6861768"/>
              <a:gd name="connsiteX13" fmla="*/ 835188 w 6584949"/>
              <a:gd name="connsiteY13" fmla="*/ 838563 h 6861768"/>
              <a:gd name="connsiteX14" fmla="*/ 835168 w 6584949"/>
              <a:gd name="connsiteY14" fmla="*/ 838563 h 6861768"/>
              <a:gd name="connsiteX15" fmla="*/ 830876 w 6584949"/>
              <a:gd name="connsiteY15" fmla="*/ 753565 h 6861768"/>
              <a:gd name="connsiteX16" fmla="*/ 0 w 6584949"/>
              <a:gd name="connsiteY16" fmla="*/ 3768 h 6861768"/>
              <a:gd name="connsiteX17" fmla="*/ 0 w 6584949"/>
              <a:gd name="connsiteY17" fmla="*/ 0 h 6861768"/>
              <a:gd name="connsiteX0" fmla="*/ 835188 w 5142229"/>
              <a:gd name="connsiteY0" fmla="*/ 836777 h 6861768"/>
              <a:gd name="connsiteX1" fmla="*/ 1670376 w 5142229"/>
              <a:gd name="connsiteY1" fmla="*/ 1671965 h 6861768"/>
              <a:gd name="connsiteX2" fmla="*/ 1670376 w 5142229"/>
              <a:gd name="connsiteY2" fmla="*/ 836777 h 6861768"/>
              <a:gd name="connsiteX3" fmla="*/ 835188 w 5142229"/>
              <a:gd name="connsiteY3" fmla="*/ 836777 h 6861768"/>
              <a:gd name="connsiteX4" fmla="*/ 0 w 5142229"/>
              <a:gd name="connsiteY4" fmla="*/ 0 h 6861768"/>
              <a:gd name="connsiteX5" fmla="*/ 5132069 w 5142229"/>
              <a:gd name="connsiteY5" fmla="*/ 10160 h 6861768"/>
              <a:gd name="connsiteX6" fmla="*/ 5142229 w 5142229"/>
              <a:gd name="connsiteY6" fmla="*/ 6861768 h 6861768"/>
              <a:gd name="connsiteX7" fmla="*/ 0 w 5142229"/>
              <a:gd name="connsiteY7" fmla="*/ 6861768 h 6861768"/>
              <a:gd name="connsiteX8" fmla="*/ 0 w 5142229"/>
              <a:gd name="connsiteY8" fmla="*/ 1673751 h 6861768"/>
              <a:gd name="connsiteX9" fmla="*/ 830876 w 5142229"/>
              <a:gd name="connsiteY9" fmla="*/ 923954 h 6861768"/>
              <a:gd name="connsiteX10" fmla="*/ 835168 w 5142229"/>
              <a:gd name="connsiteY10" fmla="*/ 838956 h 6861768"/>
              <a:gd name="connsiteX11" fmla="*/ 835188 w 5142229"/>
              <a:gd name="connsiteY11" fmla="*/ 838956 h 6861768"/>
              <a:gd name="connsiteX12" fmla="*/ 835178 w 5142229"/>
              <a:gd name="connsiteY12" fmla="*/ 838760 h 6861768"/>
              <a:gd name="connsiteX13" fmla="*/ 835188 w 5142229"/>
              <a:gd name="connsiteY13" fmla="*/ 838563 h 6861768"/>
              <a:gd name="connsiteX14" fmla="*/ 835168 w 5142229"/>
              <a:gd name="connsiteY14" fmla="*/ 838563 h 6861768"/>
              <a:gd name="connsiteX15" fmla="*/ 830876 w 5142229"/>
              <a:gd name="connsiteY15" fmla="*/ 753565 h 6861768"/>
              <a:gd name="connsiteX16" fmla="*/ 0 w 5142229"/>
              <a:gd name="connsiteY16" fmla="*/ 3768 h 6861768"/>
              <a:gd name="connsiteX17" fmla="*/ 0 w 5142229"/>
              <a:gd name="connsiteY17" fmla="*/ 0 h 6861768"/>
              <a:gd name="connsiteX0" fmla="*/ 835188 w 5162842"/>
              <a:gd name="connsiteY0" fmla="*/ 836777 h 6861768"/>
              <a:gd name="connsiteX1" fmla="*/ 1670376 w 5162842"/>
              <a:gd name="connsiteY1" fmla="*/ 1671965 h 6861768"/>
              <a:gd name="connsiteX2" fmla="*/ 1670376 w 5162842"/>
              <a:gd name="connsiteY2" fmla="*/ 836777 h 6861768"/>
              <a:gd name="connsiteX3" fmla="*/ 835188 w 5162842"/>
              <a:gd name="connsiteY3" fmla="*/ 836777 h 6861768"/>
              <a:gd name="connsiteX4" fmla="*/ 0 w 5162842"/>
              <a:gd name="connsiteY4" fmla="*/ 0 h 6861768"/>
              <a:gd name="connsiteX5" fmla="*/ 5162549 w 5162842"/>
              <a:gd name="connsiteY5" fmla="*/ 10160 h 6861768"/>
              <a:gd name="connsiteX6" fmla="*/ 5142229 w 5162842"/>
              <a:gd name="connsiteY6" fmla="*/ 6861768 h 6861768"/>
              <a:gd name="connsiteX7" fmla="*/ 0 w 5162842"/>
              <a:gd name="connsiteY7" fmla="*/ 6861768 h 6861768"/>
              <a:gd name="connsiteX8" fmla="*/ 0 w 5162842"/>
              <a:gd name="connsiteY8" fmla="*/ 1673751 h 6861768"/>
              <a:gd name="connsiteX9" fmla="*/ 830876 w 5162842"/>
              <a:gd name="connsiteY9" fmla="*/ 923954 h 6861768"/>
              <a:gd name="connsiteX10" fmla="*/ 835168 w 5162842"/>
              <a:gd name="connsiteY10" fmla="*/ 838956 h 6861768"/>
              <a:gd name="connsiteX11" fmla="*/ 835188 w 5162842"/>
              <a:gd name="connsiteY11" fmla="*/ 838956 h 6861768"/>
              <a:gd name="connsiteX12" fmla="*/ 835178 w 5162842"/>
              <a:gd name="connsiteY12" fmla="*/ 838760 h 6861768"/>
              <a:gd name="connsiteX13" fmla="*/ 835188 w 5162842"/>
              <a:gd name="connsiteY13" fmla="*/ 838563 h 6861768"/>
              <a:gd name="connsiteX14" fmla="*/ 835168 w 5162842"/>
              <a:gd name="connsiteY14" fmla="*/ 838563 h 6861768"/>
              <a:gd name="connsiteX15" fmla="*/ 830876 w 5162842"/>
              <a:gd name="connsiteY15" fmla="*/ 753565 h 6861768"/>
              <a:gd name="connsiteX16" fmla="*/ 0 w 5162842"/>
              <a:gd name="connsiteY16" fmla="*/ 3768 h 6861768"/>
              <a:gd name="connsiteX17" fmla="*/ 0 w 5162842"/>
              <a:gd name="connsiteY17" fmla="*/ 0 h 6861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62842" h="6861768">
                <a:moveTo>
                  <a:pt x="835188" y="836777"/>
                </a:moveTo>
                <a:cubicBezTo>
                  <a:pt x="835188" y="1298026"/>
                  <a:pt x="1209127" y="1671965"/>
                  <a:pt x="1670376" y="1671965"/>
                </a:cubicBezTo>
                <a:lnTo>
                  <a:pt x="1670376" y="836777"/>
                </a:lnTo>
                <a:lnTo>
                  <a:pt x="835188" y="836777"/>
                </a:lnTo>
                <a:close/>
                <a:moveTo>
                  <a:pt x="0" y="0"/>
                </a:moveTo>
                <a:lnTo>
                  <a:pt x="5162549" y="10160"/>
                </a:lnTo>
                <a:cubicBezTo>
                  <a:pt x="5165936" y="2294029"/>
                  <a:pt x="5138842" y="4577899"/>
                  <a:pt x="5142229" y="6861768"/>
                </a:cubicBezTo>
                <a:lnTo>
                  <a:pt x="0" y="6861768"/>
                </a:lnTo>
                <a:lnTo>
                  <a:pt x="0" y="1673751"/>
                </a:lnTo>
                <a:cubicBezTo>
                  <a:pt x="432421" y="1673751"/>
                  <a:pt x="788105" y="1345094"/>
                  <a:pt x="830876" y="923954"/>
                </a:cubicBezTo>
                <a:lnTo>
                  <a:pt x="835168" y="838956"/>
                </a:lnTo>
                <a:lnTo>
                  <a:pt x="835188" y="838956"/>
                </a:lnTo>
                <a:cubicBezTo>
                  <a:pt x="835185" y="838891"/>
                  <a:pt x="835181" y="838825"/>
                  <a:pt x="835178" y="838760"/>
                </a:cubicBezTo>
                <a:cubicBezTo>
                  <a:pt x="835181" y="838694"/>
                  <a:pt x="835185" y="838629"/>
                  <a:pt x="835188" y="838563"/>
                </a:cubicBezTo>
                <a:lnTo>
                  <a:pt x="835168" y="838563"/>
                </a:lnTo>
                <a:lnTo>
                  <a:pt x="830876" y="753565"/>
                </a:lnTo>
                <a:cubicBezTo>
                  <a:pt x="788105" y="332425"/>
                  <a:pt x="432421" y="3768"/>
                  <a:pt x="0" y="3768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77509" y="4653511"/>
            <a:ext cx="4361687" cy="1184585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ysClr val="windowText" lastClr="000000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14091C9-768E-19E7-944D-41685E361D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77509" y="6011379"/>
            <a:ext cx="2398389" cy="23971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>
                <a:solidFill>
                  <a:sysClr val="windowText" lastClr="000000"/>
                </a:solidFill>
                <a:latin typeface="+mn-lt"/>
              </a:defRPr>
            </a:lvl1pPr>
          </a:lstStyle>
          <a:p>
            <a:pPr lvl="0"/>
            <a:r>
              <a:rPr lang="en-US" altLang="zh-CN"/>
              <a:t>Presenter Name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B8BA9-570C-897E-1810-26AB1ACECBB0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8995996" y="280497"/>
            <a:ext cx="2743200" cy="365125"/>
          </a:xfrm>
        </p:spPr>
        <p:txBody>
          <a:bodyPr/>
          <a:lstStyle>
            <a:lvl1pPr algn="r"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 altLang="zh-CN" dirty="0"/>
              <a:t>03/12/2025</a:t>
            </a:r>
            <a:fld id="{C764DE79-268F-4C1A-8933-263129D2AF90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4EB38-3871-80F3-938E-305EE4B8B6D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5410198" y="6356350"/>
            <a:ext cx="2743201" cy="365125"/>
          </a:xfrm>
        </p:spPr>
        <p:txBody>
          <a:bodyPr/>
          <a:lstStyle>
            <a:lvl1pPr algn="l"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6EB9EB-3ED3-5818-A7D2-9D92BD0BFB6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8995996" y="6356350"/>
            <a:ext cx="2743200" cy="365125"/>
          </a:xfrm>
        </p:spPr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Graphic 37">
            <a:extLst>
              <a:ext uri="{FF2B5EF4-FFF2-40B4-BE49-F238E27FC236}">
                <a16:creationId xmlns:a16="http://schemas.microsoft.com/office/drawing/2014/main" id="{D4EA81BB-3A88-7BFB-349B-F8D4E82E0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835188" y="829240"/>
            <a:ext cx="835188" cy="835188"/>
          </a:xfrm>
          <a:prstGeom prst="rect">
            <a:avLst/>
          </a:prstGeom>
        </p:spPr>
      </p:pic>
      <p:pic>
        <p:nvPicPr>
          <p:cNvPr id="15" name="Graphic 38">
            <a:extLst>
              <a:ext uri="{FF2B5EF4-FFF2-40B4-BE49-F238E27FC236}">
                <a16:creationId xmlns:a16="http://schemas.microsoft.com/office/drawing/2014/main" id="{B9CB9755-D913-0484-B5C2-793243637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0" y="-3769"/>
            <a:ext cx="835188" cy="835188"/>
          </a:xfrm>
          <a:prstGeom prst="rect">
            <a:avLst/>
          </a:prstGeom>
        </p:spPr>
      </p:pic>
      <p:pic>
        <p:nvPicPr>
          <p:cNvPr id="16" name="Graphic 39">
            <a:extLst>
              <a:ext uri="{FF2B5EF4-FFF2-40B4-BE49-F238E27FC236}">
                <a16:creationId xmlns:a16="http://schemas.microsoft.com/office/drawing/2014/main" id="{F0EBB443-FB7F-9F02-624D-450FAAE14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 flipV="1">
            <a:off x="0" y="831026"/>
            <a:ext cx="835188" cy="83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8344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-item 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12B56A70-7567-C92C-3684-1D7A5CFED2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6932" y="5928084"/>
            <a:ext cx="465067" cy="465067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DF77D523-3D90-2B43-F736-9B3B753F0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11726932" y="6392932"/>
            <a:ext cx="465067" cy="465067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73FDD9D-EB0B-81FC-9778-CC03FC5AC7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87718" y="1"/>
            <a:ext cx="487717" cy="487717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FCC2840D-4A62-F2E6-3070-B08687B93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V="1">
            <a:off x="1" y="487489"/>
            <a:ext cx="487717" cy="487717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CD2B67A3-8ECE-FA6E-E9DD-4AEEC42C3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" y="1"/>
            <a:ext cx="487717" cy="487717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F25453ED-C95D-4AAB-81C4-799F4ED0B2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 flipV="1">
            <a:off x="0" y="975324"/>
            <a:ext cx="487717" cy="487717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B623FA84-55D8-A6D5-DFFF-CC47AC503A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5435" y="1"/>
            <a:ext cx="487717" cy="4877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05A075-85F2-41BF-8B49-CCF4C2318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60" y="619059"/>
            <a:ext cx="3759200" cy="559470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56">
            <a:extLst>
              <a:ext uri="{FF2B5EF4-FFF2-40B4-BE49-F238E27FC236}">
                <a16:creationId xmlns:a16="http://schemas.microsoft.com/office/drawing/2014/main" id="{C8C61D79-03FE-ECAA-FE54-5E962CDDCB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4564" y="619059"/>
            <a:ext cx="6148387" cy="619136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D2AFE5CD-33A9-C54E-9D9B-2AE89C4143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4563" y="1408490"/>
            <a:ext cx="6148387" cy="466492"/>
          </a:xfr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/>
            </a:lvl1pPr>
            <a:lvl2pPr algn="ctr">
              <a:lnSpc>
                <a:spcPct val="120000"/>
              </a:lnSpc>
              <a:defRPr sz="1400"/>
            </a:lvl2pPr>
            <a:lvl3pPr algn="ctr">
              <a:lnSpc>
                <a:spcPct val="120000"/>
              </a:lnSpc>
              <a:defRPr sz="1400"/>
            </a:lvl3pPr>
            <a:lvl4pPr algn="ctr">
              <a:lnSpc>
                <a:spcPct val="120000"/>
              </a:lnSpc>
              <a:defRPr sz="1400"/>
            </a:lvl4pPr>
            <a:lvl5pPr marL="1828800" indent="0" algn="ctr">
              <a:lnSpc>
                <a:spcPct val="120000"/>
              </a:lnSpc>
              <a:buNone/>
              <a:defRPr sz="14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Text Placeholder 56">
            <a:extLst>
              <a:ext uri="{FF2B5EF4-FFF2-40B4-BE49-F238E27FC236}">
                <a16:creationId xmlns:a16="http://schemas.microsoft.com/office/drawing/2014/main" id="{9E484BC1-D49B-E0C0-4DE7-3562F56FB9D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754564" y="2698273"/>
            <a:ext cx="6148387" cy="619136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B791A9C-9693-0354-F7C1-E3D7C035B96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754563" y="3487704"/>
            <a:ext cx="6148387" cy="466492"/>
          </a:xfr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/>
            </a:lvl1pPr>
            <a:lvl2pPr algn="ctr">
              <a:lnSpc>
                <a:spcPct val="120000"/>
              </a:lnSpc>
              <a:defRPr sz="1400"/>
            </a:lvl2pPr>
            <a:lvl3pPr algn="ctr">
              <a:lnSpc>
                <a:spcPct val="120000"/>
              </a:lnSpc>
              <a:defRPr sz="1400"/>
            </a:lvl3pPr>
            <a:lvl4pPr algn="ctr">
              <a:lnSpc>
                <a:spcPct val="120000"/>
              </a:lnSpc>
              <a:defRPr sz="1400"/>
            </a:lvl4pPr>
            <a:lvl5pPr marL="1828800" indent="0" algn="ctr">
              <a:lnSpc>
                <a:spcPct val="120000"/>
              </a:lnSpc>
              <a:buNone/>
              <a:defRPr sz="14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16" name="Text Placeholder 56">
            <a:extLst>
              <a:ext uri="{FF2B5EF4-FFF2-40B4-BE49-F238E27FC236}">
                <a16:creationId xmlns:a16="http://schemas.microsoft.com/office/drawing/2014/main" id="{01BD07A9-0252-E289-F67E-16E49AB34FA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754564" y="4777487"/>
            <a:ext cx="6148387" cy="619136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89D84A0A-6945-A86E-EF3C-478EC427E70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754563" y="5566918"/>
            <a:ext cx="6148387" cy="466492"/>
          </a:xfr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/>
            </a:lvl1pPr>
            <a:lvl2pPr algn="ctr">
              <a:lnSpc>
                <a:spcPct val="120000"/>
              </a:lnSpc>
              <a:defRPr sz="1400"/>
            </a:lvl2pPr>
            <a:lvl3pPr algn="ctr">
              <a:lnSpc>
                <a:spcPct val="120000"/>
              </a:lnSpc>
              <a:defRPr sz="1400"/>
            </a:lvl3pPr>
            <a:lvl4pPr algn="ctr">
              <a:lnSpc>
                <a:spcPct val="120000"/>
              </a:lnSpc>
              <a:defRPr sz="1400"/>
            </a:lvl4pPr>
            <a:lvl5pPr marL="1828800" indent="0" algn="ctr">
              <a:lnSpc>
                <a:spcPct val="120000"/>
              </a:lnSpc>
              <a:buNone/>
              <a:defRPr sz="14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4D2E22E-5291-0ECE-24CE-822A170F879E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r>
              <a:rPr lang="en-US" altLang="zh-CN" dirty="0"/>
              <a:t>03/12/2025</a:t>
            </a:r>
            <a:fld id="{C764DE79-268F-4C1A-8933-263129D2AF9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BF9B74-DEF6-75F5-FBA0-450F00D331A9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F899DC9-05C0-31C4-FBE0-390489C5A1ED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0965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-item Lis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997FF944-F9CB-72E0-BAB1-7359CA21A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6932" y="5928084"/>
            <a:ext cx="465067" cy="46506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2DCF9D2-4442-407A-9D51-A55E3A246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11726932" y="6392932"/>
            <a:ext cx="465067" cy="46506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EE55D82-BDD6-E74E-D6B6-CAE2FB599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87718" y="1"/>
            <a:ext cx="487717" cy="48771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46269A58-9A13-2BC9-46F6-6AE889D1F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V="1">
            <a:off x="1" y="487489"/>
            <a:ext cx="487717" cy="487717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7517490E-C0AE-12F1-897E-807622E65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" y="1"/>
            <a:ext cx="487717" cy="48771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4CD31DD2-037F-8C1B-34B7-BEB2157A58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 flipV="1">
            <a:off x="0" y="975324"/>
            <a:ext cx="487717" cy="487717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D9029B14-79E3-D7D1-7A7D-31EFD3DFF6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5435" y="1"/>
            <a:ext cx="487717" cy="487717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299CBD0D-0A96-C492-904C-B482D9BB9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942" y="587547"/>
            <a:ext cx="10180800" cy="1288800"/>
          </a:xfrm>
        </p:spPr>
        <p:txBody>
          <a:bodyPr lIns="0" tIns="0" rIns="0" bIns="0">
            <a:noAutofit/>
          </a:bodyPr>
          <a:lstStyle>
            <a:lvl1pPr algn="ctr"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Text Placeholder 56">
            <a:extLst>
              <a:ext uri="{FF2B5EF4-FFF2-40B4-BE49-F238E27FC236}">
                <a16:creationId xmlns:a16="http://schemas.microsoft.com/office/drawing/2014/main" id="{1CC0D6B4-8101-118A-4C19-388B156C37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23039" y="2190649"/>
            <a:ext cx="4649687" cy="619136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D859BBC9-4B12-B54E-1ABF-6C39A0D158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3038" y="2980080"/>
            <a:ext cx="4649687" cy="466492"/>
          </a:xfr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/>
            </a:lvl1pPr>
            <a:lvl2pPr algn="ctr">
              <a:lnSpc>
                <a:spcPct val="120000"/>
              </a:lnSpc>
              <a:defRPr sz="1400"/>
            </a:lvl2pPr>
            <a:lvl3pPr algn="ctr">
              <a:lnSpc>
                <a:spcPct val="120000"/>
              </a:lnSpc>
              <a:defRPr sz="1400"/>
            </a:lvl3pPr>
            <a:lvl4pPr algn="ctr">
              <a:lnSpc>
                <a:spcPct val="120000"/>
              </a:lnSpc>
              <a:defRPr sz="1400"/>
            </a:lvl4pPr>
            <a:lvl5pPr marL="1828800" indent="0" algn="ctr">
              <a:lnSpc>
                <a:spcPct val="120000"/>
              </a:lnSpc>
              <a:buNone/>
              <a:defRPr sz="14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23" name="Text Placeholder 56">
            <a:extLst>
              <a:ext uri="{FF2B5EF4-FFF2-40B4-BE49-F238E27FC236}">
                <a16:creationId xmlns:a16="http://schemas.microsoft.com/office/drawing/2014/main" id="{19DEC46A-434C-8181-009F-7679DBBD287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625797" y="2190649"/>
            <a:ext cx="4649687" cy="619136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5A05EDE1-EA47-8250-4FCD-22366835BD1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625796" y="2980080"/>
            <a:ext cx="4649687" cy="466492"/>
          </a:xfr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/>
            </a:lvl1pPr>
            <a:lvl2pPr algn="ctr">
              <a:lnSpc>
                <a:spcPct val="120000"/>
              </a:lnSpc>
              <a:defRPr sz="1400"/>
            </a:lvl2pPr>
            <a:lvl3pPr algn="ctr">
              <a:lnSpc>
                <a:spcPct val="120000"/>
              </a:lnSpc>
              <a:defRPr sz="1400"/>
            </a:lvl3pPr>
            <a:lvl4pPr algn="ctr">
              <a:lnSpc>
                <a:spcPct val="120000"/>
              </a:lnSpc>
              <a:defRPr sz="1400"/>
            </a:lvl4pPr>
            <a:lvl5pPr marL="1828800" indent="0" algn="ctr">
              <a:lnSpc>
                <a:spcPct val="120000"/>
              </a:lnSpc>
              <a:buNone/>
              <a:defRPr sz="14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25" name="Text Placeholder 56">
            <a:extLst>
              <a:ext uri="{FF2B5EF4-FFF2-40B4-BE49-F238E27FC236}">
                <a16:creationId xmlns:a16="http://schemas.microsoft.com/office/drawing/2014/main" id="{6B7CCFED-F8DF-B740-5D60-CF7A172072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123038" y="4048216"/>
            <a:ext cx="4649687" cy="619136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6EB1B667-E444-AE8A-9137-F98FAA8CC90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23037" y="4837647"/>
            <a:ext cx="4649687" cy="466492"/>
          </a:xfr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/>
            </a:lvl1pPr>
            <a:lvl2pPr algn="ctr">
              <a:lnSpc>
                <a:spcPct val="120000"/>
              </a:lnSpc>
              <a:defRPr sz="1400"/>
            </a:lvl2pPr>
            <a:lvl3pPr algn="ctr">
              <a:lnSpc>
                <a:spcPct val="120000"/>
              </a:lnSpc>
              <a:defRPr sz="1400"/>
            </a:lvl3pPr>
            <a:lvl4pPr algn="ctr">
              <a:lnSpc>
                <a:spcPct val="120000"/>
              </a:lnSpc>
              <a:defRPr sz="1400"/>
            </a:lvl4pPr>
            <a:lvl5pPr marL="1828800" indent="0" algn="ctr">
              <a:lnSpc>
                <a:spcPct val="120000"/>
              </a:lnSpc>
              <a:buNone/>
              <a:defRPr sz="14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27" name="Text Placeholder 56">
            <a:extLst>
              <a:ext uri="{FF2B5EF4-FFF2-40B4-BE49-F238E27FC236}">
                <a16:creationId xmlns:a16="http://schemas.microsoft.com/office/drawing/2014/main" id="{4910E34B-2833-560D-E5BB-8BA7D8CCD35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25796" y="4048216"/>
            <a:ext cx="4649687" cy="619136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B4E6F647-4DC0-F0D9-BFDD-C0152841B70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625795" y="4837647"/>
            <a:ext cx="4649687" cy="466492"/>
          </a:xfr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/>
            </a:lvl1pPr>
            <a:lvl2pPr algn="ctr">
              <a:lnSpc>
                <a:spcPct val="120000"/>
              </a:lnSpc>
              <a:defRPr sz="1400"/>
            </a:lvl2pPr>
            <a:lvl3pPr algn="ctr">
              <a:lnSpc>
                <a:spcPct val="120000"/>
              </a:lnSpc>
              <a:defRPr sz="1400"/>
            </a:lvl3pPr>
            <a:lvl4pPr algn="ctr">
              <a:lnSpc>
                <a:spcPct val="120000"/>
              </a:lnSpc>
              <a:defRPr sz="1400"/>
            </a:lvl4pPr>
            <a:lvl5pPr marL="1828800" indent="0" algn="ctr">
              <a:lnSpc>
                <a:spcPct val="120000"/>
              </a:lnSpc>
              <a:buNone/>
              <a:defRPr sz="14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03/12/2025</a:t>
            </a:r>
            <a:fld id="{EF9E5040-F7E0-40EC-B8E9-CED28200FAA3}" type="datetime1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5975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-item Lis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75B51503-D766-77E0-D553-3088EB8D6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6932" y="5928084"/>
            <a:ext cx="465067" cy="46506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4CBAC724-994C-C9A4-1A11-D7012CD04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11726932" y="6392932"/>
            <a:ext cx="465067" cy="46506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76F4892A-7A63-1030-2928-C5BCC61D2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87718" y="1"/>
            <a:ext cx="487717" cy="487717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E6BC3891-7DA9-E826-FA00-EBA759161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V="1">
            <a:off x="1" y="487489"/>
            <a:ext cx="487717" cy="48771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8049806F-6299-F4F1-93FF-C19FCC62B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" y="1"/>
            <a:ext cx="487717" cy="487717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D685D0C2-CD15-26D3-C8E1-A6F78D220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 flipV="1">
            <a:off x="0" y="975324"/>
            <a:ext cx="487717" cy="487717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613F54BE-2CD9-BDA0-6DB2-3F3B2145F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5435" y="1"/>
            <a:ext cx="487717" cy="48771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9DDD2B5-0EF0-955B-9C82-ADB2B51F8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98" y="500240"/>
            <a:ext cx="11475604" cy="1073476"/>
          </a:xfr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56">
            <a:extLst>
              <a:ext uri="{FF2B5EF4-FFF2-40B4-BE49-F238E27FC236}">
                <a16:creationId xmlns:a16="http://schemas.microsoft.com/office/drawing/2014/main" id="{1B5632FA-CEFF-3098-2075-2E06503F34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23039" y="2190649"/>
            <a:ext cx="4649687" cy="61913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29B2C7E2-05A0-EC4C-2ED8-367BEA9C0E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3038" y="2980080"/>
            <a:ext cx="4649687" cy="466492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/>
            </a:lvl1pPr>
            <a:lvl2pPr algn="ctr">
              <a:lnSpc>
                <a:spcPct val="120000"/>
              </a:lnSpc>
              <a:defRPr sz="1400"/>
            </a:lvl2pPr>
            <a:lvl3pPr algn="ctr">
              <a:lnSpc>
                <a:spcPct val="120000"/>
              </a:lnSpc>
              <a:defRPr sz="1400"/>
            </a:lvl3pPr>
            <a:lvl4pPr algn="ctr">
              <a:lnSpc>
                <a:spcPct val="120000"/>
              </a:lnSpc>
              <a:defRPr sz="1400"/>
            </a:lvl4pPr>
            <a:lvl5pPr marL="1828800" indent="0" algn="ctr">
              <a:lnSpc>
                <a:spcPct val="120000"/>
              </a:lnSpc>
              <a:buNone/>
              <a:defRPr sz="14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23" name="Text Placeholder 56">
            <a:extLst>
              <a:ext uri="{FF2B5EF4-FFF2-40B4-BE49-F238E27FC236}">
                <a16:creationId xmlns:a16="http://schemas.microsoft.com/office/drawing/2014/main" id="{631E7DFE-47A7-F680-0937-F3B4EF13CB0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625797" y="2190649"/>
            <a:ext cx="4649687" cy="61913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758AD1CD-C2A0-ED67-2C2F-36CFBF443C6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625796" y="2980080"/>
            <a:ext cx="4649687" cy="466492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/>
            </a:lvl1pPr>
            <a:lvl2pPr algn="ctr">
              <a:lnSpc>
                <a:spcPct val="120000"/>
              </a:lnSpc>
              <a:defRPr sz="1400"/>
            </a:lvl2pPr>
            <a:lvl3pPr algn="ctr">
              <a:lnSpc>
                <a:spcPct val="120000"/>
              </a:lnSpc>
              <a:defRPr sz="1400"/>
            </a:lvl3pPr>
            <a:lvl4pPr algn="ctr">
              <a:lnSpc>
                <a:spcPct val="120000"/>
              </a:lnSpc>
              <a:defRPr sz="1400"/>
            </a:lvl4pPr>
            <a:lvl5pPr marL="1828800" indent="0" algn="ctr">
              <a:lnSpc>
                <a:spcPct val="120000"/>
              </a:lnSpc>
              <a:buNone/>
              <a:defRPr sz="14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25" name="Text Placeholder 56">
            <a:extLst>
              <a:ext uri="{FF2B5EF4-FFF2-40B4-BE49-F238E27FC236}">
                <a16:creationId xmlns:a16="http://schemas.microsoft.com/office/drawing/2014/main" id="{4AAE357D-533B-F8B6-0BEC-81B92B54DC0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123038" y="4048216"/>
            <a:ext cx="4649687" cy="61913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12D2C8CC-5B95-14E1-8D54-B2C9A499F34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23037" y="4837647"/>
            <a:ext cx="4649687" cy="466492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/>
            </a:lvl1pPr>
            <a:lvl2pPr algn="ctr">
              <a:lnSpc>
                <a:spcPct val="120000"/>
              </a:lnSpc>
              <a:defRPr sz="1400"/>
            </a:lvl2pPr>
            <a:lvl3pPr algn="ctr">
              <a:lnSpc>
                <a:spcPct val="120000"/>
              </a:lnSpc>
              <a:defRPr sz="1400"/>
            </a:lvl3pPr>
            <a:lvl4pPr algn="ctr">
              <a:lnSpc>
                <a:spcPct val="120000"/>
              </a:lnSpc>
              <a:defRPr sz="1400"/>
            </a:lvl4pPr>
            <a:lvl5pPr marL="1828800" indent="0" algn="ctr">
              <a:lnSpc>
                <a:spcPct val="120000"/>
              </a:lnSpc>
              <a:buNone/>
              <a:defRPr sz="14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27" name="Text Placeholder 56">
            <a:extLst>
              <a:ext uri="{FF2B5EF4-FFF2-40B4-BE49-F238E27FC236}">
                <a16:creationId xmlns:a16="http://schemas.microsoft.com/office/drawing/2014/main" id="{60D297D0-C91F-7DC0-3C46-266DFCA2B68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25796" y="4048216"/>
            <a:ext cx="4649687" cy="61913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AE518FDF-E6E9-A2BE-EA6A-209C9D13A42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625795" y="4837647"/>
            <a:ext cx="4649687" cy="466492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/>
            </a:lvl1pPr>
            <a:lvl2pPr algn="ctr">
              <a:lnSpc>
                <a:spcPct val="120000"/>
              </a:lnSpc>
              <a:defRPr sz="1400"/>
            </a:lvl2pPr>
            <a:lvl3pPr algn="ctr">
              <a:lnSpc>
                <a:spcPct val="120000"/>
              </a:lnSpc>
              <a:defRPr sz="1400"/>
            </a:lvl3pPr>
            <a:lvl4pPr algn="ctr">
              <a:lnSpc>
                <a:spcPct val="120000"/>
              </a:lnSpc>
              <a:defRPr sz="1400"/>
            </a:lvl4pPr>
            <a:lvl5pPr marL="1828800" indent="0" algn="ctr">
              <a:lnSpc>
                <a:spcPct val="120000"/>
              </a:lnSpc>
              <a:buNone/>
              <a:defRPr sz="14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 altLang="zh-CN" dirty="0"/>
              <a:t>03/12/2025</a:t>
            </a:r>
            <a:fld id="{EF9E5040-F7E0-40EC-B8E9-CED28200FAA3}" type="datetime1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518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-item List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06F8E77A-F9B4-1296-3CC4-9619CA51C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6932" y="5928084"/>
            <a:ext cx="465067" cy="46506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07D011C6-4189-F325-82D3-B14F488AA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11726932" y="6392932"/>
            <a:ext cx="465067" cy="46506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C92D2E1-34F1-B8B1-019F-8F319C635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87718" y="1"/>
            <a:ext cx="487717" cy="48771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43AF3E0A-1C0D-A8B0-F218-D2A4924976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V="1">
            <a:off x="1" y="487489"/>
            <a:ext cx="487717" cy="487717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9A8BAC95-7BCC-04C5-0886-8313841904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" y="1"/>
            <a:ext cx="487717" cy="48771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C9982082-66D3-17B7-0F37-AD0648417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 flipV="1">
            <a:off x="0" y="975324"/>
            <a:ext cx="487717" cy="487717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88B3DE8-B6EE-F73E-791C-CAD4471C7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5435" y="1"/>
            <a:ext cx="487717" cy="48771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ED3D0D3-EBE4-F72D-C2CC-5E9E26EA3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60" y="619059"/>
            <a:ext cx="3759200" cy="559470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Text Placeholder 56">
            <a:extLst>
              <a:ext uri="{FF2B5EF4-FFF2-40B4-BE49-F238E27FC236}">
                <a16:creationId xmlns:a16="http://schemas.microsoft.com/office/drawing/2014/main" id="{254639AB-CA9E-2137-E590-EBD3426F68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56975" y="1747304"/>
            <a:ext cx="3175798" cy="619136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8D71DBA7-34F8-2FE8-7EDB-AEC04F7274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56974" y="2536735"/>
            <a:ext cx="3175798" cy="466492"/>
          </a:xfr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/>
            </a:lvl1pPr>
            <a:lvl2pPr algn="ctr">
              <a:lnSpc>
                <a:spcPct val="120000"/>
              </a:lnSpc>
              <a:defRPr sz="1400"/>
            </a:lvl2pPr>
            <a:lvl3pPr algn="ctr">
              <a:lnSpc>
                <a:spcPct val="120000"/>
              </a:lnSpc>
              <a:defRPr sz="1400"/>
            </a:lvl3pPr>
            <a:lvl4pPr algn="ctr">
              <a:lnSpc>
                <a:spcPct val="120000"/>
              </a:lnSpc>
              <a:defRPr sz="1400"/>
            </a:lvl4pPr>
            <a:lvl5pPr marL="1828800" indent="0" algn="ctr">
              <a:lnSpc>
                <a:spcPct val="120000"/>
              </a:lnSpc>
              <a:buNone/>
              <a:defRPr sz="14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23" name="Text Placeholder 56">
            <a:extLst>
              <a:ext uri="{FF2B5EF4-FFF2-40B4-BE49-F238E27FC236}">
                <a16:creationId xmlns:a16="http://schemas.microsoft.com/office/drawing/2014/main" id="{ABA547F8-6694-D34F-A6A9-777054D72CB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53278" y="1747304"/>
            <a:ext cx="3175798" cy="619136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E5F96CE9-CBCD-4845-F140-0B2E7355C2D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53277" y="2536735"/>
            <a:ext cx="3175798" cy="466492"/>
          </a:xfr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/>
            </a:lvl1pPr>
            <a:lvl2pPr algn="ctr">
              <a:lnSpc>
                <a:spcPct val="120000"/>
              </a:lnSpc>
              <a:defRPr sz="1400"/>
            </a:lvl2pPr>
            <a:lvl3pPr algn="ctr">
              <a:lnSpc>
                <a:spcPct val="120000"/>
              </a:lnSpc>
              <a:defRPr sz="1400"/>
            </a:lvl3pPr>
            <a:lvl4pPr algn="ctr">
              <a:lnSpc>
                <a:spcPct val="120000"/>
              </a:lnSpc>
              <a:defRPr sz="1400"/>
            </a:lvl4pPr>
            <a:lvl5pPr marL="1828800" indent="0" algn="ctr">
              <a:lnSpc>
                <a:spcPct val="120000"/>
              </a:lnSpc>
              <a:buNone/>
              <a:defRPr sz="14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25" name="Text Placeholder 56">
            <a:extLst>
              <a:ext uri="{FF2B5EF4-FFF2-40B4-BE49-F238E27FC236}">
                <a16:creationId xmlns:a16="http://schemas.microsoft.com/office/drawing/2014/main" id="{5764EB6D-F440-4D04-97DF-E133191EE03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656974" y="3604871"/>
            <a:ext cx="3175798" cy="619136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9EE5159A-6828-D90B-6F1A-53B1111E6FA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56973" y="4394302"/>
            <a:ext cx="3175798" cy="466492"/>
          </a:xfr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/>
            </a:lvl1pPr>
            <a:lvl2pPr algn="ctr">
              <a:lnSpc>
                <a:spcPct val="120000"/>
              </a:lnSpc>
              <a:defRPr sz="1400"/>
            </a:lvl2pPr>
            <a:lvl3pPr algn="ctr">
              <a:lnSpc>
                <a:spcPct val="120000"/>
              </a:lnSpc>
              <a:defRPr sz="1400"/>
            </a:lvl3pPr>
            <a:lvl4pPr algn="ctr">
              <a:lnSpc>
                <a:spcPct val="120000"/>
              </a:lnSpc>
              <a:defRPr sz="1400"/>
            </a:lvl4pPr>
            <a:lvl5pPr marL="1828800" indent="0" algn="ctr">
              <a:lnSpc>
                <a:spcPct val="120000"/>
              </a:lnSpc>
              <a:buNone/>
              <a:defRPr sz="14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27" name="Text Placeholder 56">
            <a:extLst>
              <a:ext uri="{FF2B5EF4-FFF2-40B4-BE49-F238E27FC236}">
                <a16:creationId xmlns:a16="http://schemas.microsoft.com/office/drawing/2014/main" id="{96B4812D-844A-2D3F-4796-7460744A525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253277" y="3604871"/>
            <a:ext cx="3175798" cy="619136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BE2FD5A3-FA5A-43ED-8C1C-3582129FFB4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253276" y="4394302"/>
            <a:ext cx="3175798" cy="466492"/>
          </a:xfr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/>
            </a:lvl1pPr>
            <a:lvl2pPr algn="ctr">
              <a:lnSpc>
                <a:spcPct val="120000"/>
              </a:lnSpc>
              <a:defRPr sz="1400"/>
            </a:lvl2pPr>
            <a:lvl3pPr algn="ctr">
              <a:lnSpc>
                <a:spcPct val="120000"/>
              </a:lnSpc>
              <a:defRPr sz="1400"/>
            </a:lvl3pPr>
            <a:lvl4pPr algn="ctr">
              <a:lnSpc>
                <a:spcPct val="120000"/>
              </a:lnSpc>
              <a:defRPr sz="1400"/>
            </a:lvl4pPr>
            <a:lvl5pPr marL="1828800" indent="0" algn="ctr">
              <a:lnSpc>
                <a:spcPct val="120000"/>
              </a:lnSpc>
              <a:buNone/>
              <a:defRPr sz="14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 altLang="zh-CN" dirty="0"/>
              <a:t>03/12/2025</a:t>
            </a:r>
            <a:fld id="{EF9E5040-F7E0-40EC-B8E9-CED28200FAA3}" type="datetime1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3439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-item List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B36FC04-2ED0-1049-3716-5A2DB0EAA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6932" y="5928084"/>
            <a:ext cx="465067" cy="46506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A202160-B5C0-DE4F-41C7-BED5B1669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11726932" y="6392932"/>
            <a:ext cx="465067" cy="46506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2F3DC590-ED54-87AD-F5C5-4DF123F52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87718" y="1"/>
            <a:ext cx="487717" cy="487717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3B73DFDE-3F6D-4E31-2140-E9C03EF29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V="1">
            <a:off x="1" y="487489"/>
            <a:ext cx="487717" cy="48771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5A8F2D76-E032-34B3-34FF-5657EBE7E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" y="1"/>
            <a:ext cx="487717" cy="487717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77206F62-1C79-E06C-78CA-6CFD0AAC5C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 flipV="1">
            <a:off x="0" y="975324"/>
            <a:ext cx="487717" cy="487717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082BF471-5197-CE4A-6E1C-22F79A9EEA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5435" y="1"/>
            <a:ext cx="487717" cy="487717"/>
          </a:xfrm>
          <a:prstGeom prst="rect">
            <a:avLst/>
          </a:prstGeom>
        </p:spPr>
      </p:pic>
      <p:sp>
        <p:nvSpPr>
          <p:cNvPr id="6" name="Rectangle: Rounded Corners 162">
            <a:extLst>
              <a:ext uri="{FF2B5EF4-FFF2-40B4-BE49-F238E27FC236}">
                <a16:creationId xmlns:a16="http://schemas.microsoft.com/office/drawing/2014/main" id="{3BDC3096-159F-CB8C-3F19-F80A34601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47721" y="4085816"/>
            <a:ext cx="4998986" cy="197068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Rectangle: Rounded Corners 163">
            <a:extLst>
              <a:ext uri="{FF2B5EF4-FFF2-40B4-BE49-F238E27FC236}">
                <a16:creationId xmlns:a16="http://schemas.microsoft.com/office/drawing/2014/main" id="{A701AC90-7DEE-26D7-9D2D-D6165CDB7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5294" y="4085816"/>
            <a:ext cx="4998986" cy="197068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Rectangle: Rounded Corners 161">
            <a:extLst>
              <a:ext uri="{FF2B5EF4-FFF2-40B4-BE49-F238E27FC236}">
                <a16:creationId xmlns:a16="http://schemas.microsoft.com/office/drawing/2014/main" id="{C5E2A3E6-C6C7-F9BB-7F92-77BB1B18F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47722" y="2000866"/>
            <a:ext cx="4998986" cy="197068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Rectangle: Rounded Corners 160">
            <a:extLst>
              <a:ext uri="{FF2B5EF4-FFF2-40B4-BE49-F238E27FC236}">
                <a16:creationId xmlns:a16="http://schemas.microsoft.com/office/drawing/2014/main" id="{38A7B0B3-B663-8D44-FAF1-C7C830BFF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5294" y="1998853"/>
            <a:ext cx="5002685" cy="197068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C5F72C6-1489-C727-6804-B2BF79ECC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31229" y="3153099"/>
            <a:ext cx="813530" cy="81722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755AAF18-EE95-39A3-8282-DA80613A91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6147722" y="3145701"/>
            <a:ext cx="824627" cy="82462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2019E46-A387-0083-6042-81875A0C6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V="1">
            <a:off x="5232033" y="4084547"/>
            <a:ext cx="813530" cy="824627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874009F-978B-7916-7CC3-F98793C7E5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0800000">
            <a:off x="6147722" y="4084549"/>
            <a:ext cx="824627" cy="82462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D6DFE84-8898-A95F-2D80-547AB04C6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98" y="500240"/>
            <a:ext cx="11475604" cy="1073476"/>
          </a:xfr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Content Placeholder 25">
            <a:extLst>
              <a:ext uri="{FF2B5EF4-FFF2-40B4-BE49-F238E27FC236}">
                <a16:creationId xmlns:a16="http://schemas.microsoft.com/office/drawing/2014/main" id="{94DED478-B1AE-792E-3E9E-E1D07F82094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463152" y="2262701"/>
            <a:ext cx="2628365" cy="520700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22" name="Content Placeholder 28">
            <a:extLst>
              <a:ext uri="{FF2B5EF4-FFF2-40B4-BE49-F238E27FC236}">
                <a16:creationId xmlns:a16="http://schemas.microsoft.com/office/drawing/2014/main" id="{ABAB6D60-6C1B-16E2-0C02-CFCBFB4CD7D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463152" y="3044865"/>
            <a:ext cx="2628900" cy="52070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algn="l">
              <a:lnSpc>
                <a:spcPct val="120000"/>
              </a:lnSpc>
              <a:defRPr sz="1400">
                <a:solidFill>
                  <a:schemeClr val="bg1"/>
                </a:solidFill>
              </a:defRPr>
            </a:lvl2pPr>
            <a:lvl3pPr algn="l">
              <a:lnSpc>
                <a:spcPct val="120000"/>
              </a:lnSpc>
              <a:defRPr sz="1400">
                <a:solidFill>
                  <a:schemeClr val="bg1"/>
                </a:solidFill>
              </a:defRPr>
            </a:lvl3pPr>
            <a:lvl4pPr algn="l">
              <a:lnSpc>
                <a:spcPct val="120000"/>
              </a:lnSpc>
              <a:defRPr sz="1400">
                <a:solidFill>
                  <a:schemeClr val="bg1"/>
                </a:solidFill>
              </a:defRPr>
            </a:lvl4pPr>
            <a:lvl5pPr algn="l">
              <a:lnSpc>
                <a:spcPct val="120000"/>
              </a:lnSpc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23" name="Content Placeholder 25">
            <a:extLst>
              <a:ext uri="{FF2B5EF4-FFF2-40B4-BE49-F238E27FC236}">
                <a16:creationId xmlns:a16="http://schemas.microsoft.com/office/drawing/2014/main" id="{73047208-84EA-55DE-AD5D-183A38DEBCA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1463152" y="4349214"/>
            <a:ext cx="2628365" cy="520700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24" name="Content Placeholder 28">
            <a:extLst>
              <a:ext uri="{FF2B5EF4-FFF2-40B4-BE49-F238E27FC236}">
                <a16:creationId xmlns:a16="http://schemas.microsoft.com/office/drawing/2014/main" id="{3DED395E-75DE-634A-8DB6-A90D32D442C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463152" y="5131378"/>
            <a:ext cx="2628900" cy="52070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algn="l">
              <a:lnSpc>
                <a:spcPct val="120000"/>
              </a:lnSpc>
              <a:defRPr sz="1400">
                <a:solidFill>
                  <a:schemeClr val="bg1"/>
                </a:solidFill>
              </a:defRPr>
            </a:lvl2pPr>
            <a:lvl3pPr algn="l">
              <a:lnSpc>
                <a:spcPct val="120000"/>
              </a:lnSpc>
              <a:defRPr sz="1400">
                <a:solidFill>
                  <a:schemeClr val="bg1"/>
                </a:solidFill>
              </a:defRPr>
            </a:lvl3pPr>
            <a:lvl4pPr algn="l">
              <a:lnSpc>
                <a:spcPct val="120000"/>
              </a:lnSpc>
              <a:defRPr sz="1400">
                <a:solidFill>
                  <a:schemeClr val="bg1"/>
                </a:solidFill>
              </a:defRPr>
            </a:lvl4pPr>
            <a:lvl5pPr marL="1828800" indent="0" algn="l">
              <a:lnSpc>
                <a:spcPct val="120000"/>
              </a:lnSpc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25" name="Content Placeholder 25">
            <a:extLst>
              <a:ext uri="{FF2B5EF4-FFF2-40B4-BE49-F238E27FC236}">
                <a16:creationId xmlns:a16="http://schemas.microsoft.com/office/drawing/2014/main" id="{D6EE2418-F300-6FA5-4A2E-196086CE5081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100483" y="2262701"/>
            <a:ext cx="2628365" cy="520700"/>
          </a:xfrm>
        </p:spPr>
        <p:txBody>
          <a:bodyPr lIns="0" tIns="0" rIns="0" bIns="0" anchor="b" anchorCtr="0">
            <a:noAutofit/>
          </a:bodyPr>
          <a:lstStyle>
            <a:lvl1pPr marL="0" indent="0" algn="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26" name="Content Placeholder 28">
            <a:extLst>
              <a:ext uri="{FF2B5EF4-FFF2-40B4-BE49-F238E27FC236}">
                <a16:creationId xmlns:a16="http://schemas.microsoft.com/office/drawing/2014/main" id="{471FF59D-FB9C-B9B6-5661-6B8197DC3E79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00483" y="3044865"/>
            <a:ext cx="2628900" cy="520700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ct val="12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algn="r">
              <a:lnSpc>
                <a:spcPct val="120000"/>
              </a:lnSpc>
              <a:defRPr sz="1400">
                <a:solidFill>
                  <a:schemeClr val="bg1"/>
                </a:solidFill>
              </a:defRPr>
            </a:lvl2pPr>
            <a:lvl3pPr algn="r">
              <a:lnSpc>
                <a:spcPct val="120000"/>
              </a:lnSpc>
              <a:defRPr sz="1400">
                <a:solidFill>
                  <a:schemeClr val="bg1"/>
                </a:solidFill>
              </a:defRPr>
            </a:lvl3pPr>
            <a:lvl4pPr algn="r">
              <a:lnSpc>
                <a:spcPct val="120000"/>
              </a:lnSpc>
              <a:defRPr sz="1400">
                <a:solidFill>
                  <a:schemeClr val="bg1"/>
                </a:solidFill>
              </a:defRPr>
            </a:lvl4pPr>
            <a:lvl5pPr algn="r">
              <a:lnSpc>
                <a:spcPct val="120000"/>
              </a:lnSpc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27" name="Content Placeholder 25">
            <a:extLst>
              <a:ext uri="{FF2B5EF4-FFF2-40B4-BE49-F238E27FC236}">
                <a16:creationId xmlns:a16="http://schemas.microsoft.com/office/drawing/2014/main" id="{8529AE36-23FC-FD32-AA5D-6E71853427E6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100483" y="4349214"/>
            <a:ext cx="2628365" cy="520700"/>
          </a:xfrm>
        </p:spPr>
        <p:txBody>
          <a:bodyPr lIns="0" tIns="0" rIns="0" bIns="0" anchor="b" anchorCtr="0">
            <a:noAutofit/>
          </a:bodyPr>
          <a:lstStyle>
            <a:lvl1pPr marL="0" indent="0" algn="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28" name="Content Placeholder 28">
            <a:extLst>
              <a:ext uri="{FF2B5EF4-FFF2-40B4-BE49-F238E27FC236}">
                <a16:creationId xmlns:a16="http://schemas.microsoft.com/office/drawing/2014/main" id="{D9A4AC4F-F55E-1B85-C65A-26A8AEBA7B0D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00483" y="5131378"/>
            <a:ext cx="2628900" cy="520700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ct val="12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algn="r">
              <a:lnSpc>
                <a:spcPct val="120000"/>
              </a:lnSpc>
              <a:defRPr sz="1400">
                <a:solidFill>
                  <a:schemeClr val="bg1"/>
                </a:solidFill>
              </a:defRPr>
            </a:lvl2pPr>
            <a:lvl3pPr algn="r">
              <a:lnSpc>
                <a:spcPct val="120000"/>
              </a:lnSpc>
              <a:defRPr sz="1400">
                <a:solidFill>
                  <a:schemeClr val="bg1"/>
                </a:solidFill>
              </a:defRPr>
            </a:lvl3pPr>
            <a:lvl4pPr algn="r">
              <a:lnSpc>
                <a:spcPct val="120000"/>
              </a:lnSpc>
              <a:defRPr sz="1400">
                <a:solidFill>
                  <a:schemeClr val="bg1"/>
                </a:solidFill>
              </a:defRPr>
            </a:lvl4pPr>
            <a:lvl5pPr algn="r">
              <a:lnSpc>
                <a:spcPct val="120000"/>
              </a:lnSpc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03/12/2025</a:t>
            </a:r>
            <a:fld id="{EF9E5040-F7E0-40EC-B8E9-CED28200FAA3}" type="datetime1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1142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6-item Lis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00591C83-B386-7D0E-7C1D-E12BAB84E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6932" y="5928084"/>
            <a:ext cx="465067" cy="46506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EFAF0D7-BD64-ADAE-223A-F783340B13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11726932" y="6392932"/>
            <a:ext cx="465067" cy="46506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79143A11-48CE-7664-B0A5-25B6C19D7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87718" y="1"/>
            <a:ext cx="487717" cy="487717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78233E72-0A62-F1E3-8CCC-BE48B8751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V="1">
            <a:off x="1" y="487489"/>
            <a:ext cx="487717" cy="48771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C5EFFB1B-DA30-1F1E-A402-34FAC3CFDA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" y="1"/>
            <a:ext cx="487717" cy="487717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85169108-88F8-A4F5-9405-33D0E2DAB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 flipV="1">
            <a:off x="0" y="975324"/>
            <a:ext cx="487717" cy="487717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A6937874-5903-EF14-04E7-E4C193077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5435" y="1"/>
            <a:ext cx="487717" cy="48771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1F99B0A-BBFA-64EB-E803-DCFC7D02C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98" y="500240"/>
            <a:ext cx="11475604" cy="1073476"/>
          </a:xfr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Text Placeholder 56">
            <a:extLst>
              <a:ext uri="{FF2B5EF4-FFF2-40B4-BE49-F238E27FC236}">
                <a16:creationId xmlns:a16="http://schemas.microsoft.com/office/drawing/2014/main" id="{6A01F093-8DD4-FF48-97B6-D50AB2DCD3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82115" y="1796213"/>
            <a:ext cx="2624626" cy="61913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AD64A974-9F6C-88A1-7379-98DDC46227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82114" y="2585644"/>
            <a:ext cx="2624626" cy="466492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/>
            </a:lvl1pPr>
            <a:lvl2pPr algn="ctr">
              <a:lnSpc>
                <a:spcPct val="120000"/>
              </a:lnSpc>
              <a:defRPr sz="1400"/>
            </a:lvl2pPr>
            <a:lvl3pPr algn="ctr">
              <a:lnSpc>
                <a:spcPct val="120000"/>
              </a:lnSpc>
              <a:defRPr sz="1400"/>
            </a:lvl3pPr>
            <a:lvl4pPr algn="ctr">
              <a:lnSpc>
                <a:spcPct val="120000"/>
              </a:lnSpc>
              <a:defRPr sz="1400"/>
            </a:lvl4pPr>
            <a:lvl5pPr marL="1828800" indent="0" algn="ctr">
              <a:lnSpc>
                <a:spcPct val="120000"/>
              </a:lnSpc>
              <a:buNone/>
              <a:defRPr sz="14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8" name="Text Placeholder 56">
            <a:extLst>
              <a:ext uri="{FF2B5EF4-FFF2-40B4-BE49-F238E27FC236}">
                <a16:creationId xmlns:a16="http://schemas.microsoft.com/office/drawing/2014/main" id="{D69B88C8-0B1A-30A6-201B-11653ED782B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66042" y="1796213"/>
            <a:ext cx="2624626" cy="61913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ABEB7A8-546C-B690-DC22-E00F370CDBF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766041" y="2585644"/>
            <a:ext cx="2624626" cy="466492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/>
            </a:lvl1pPr>
            <a:lvl2pPr algn="ctr">
              <a:lnSpc>
                <a:spcPct val="120000"/>
              </a:lnSpc>
              <a:defRPr sz="1400"/>
            </a:lvl2pPr>
            <a:lvl3pPr algn="ctr">
              <a:lnSpc>
                <a:spcPct val="120000"/>
              </a:lnSpc>
              <a:defRPr sz="1400"/>
            </a:lvl3pPr>
            <a:lvl4pPr algn="ctr">
              <a:lnSpc>
                <a:spcPct val="120000"/>
              </a:lnSpc>
              <a:defRPr sz="1400"/>
            </a:lvl4pPr>
            <a:lvl5pPr marL="1828800" indent="0" algn="ctr">
              <a:lnSpc>
                <a:spcPct val="120000"/>
              </a:lnSpc>
              <a:buNone/>
              <a:defRPr sz="14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10" name="Text Placeholder 56">
            <a:extLst>
              <a:ext uri="{FF2B5EF4-FFF2-40B4-BE49-F238E27FC236}">
                <a16:creationId xmlns:a16="http://schemas.microsoft.com/office/drawing/2014/main" id="{99FB5BFD-3208-88BF-B7AD-114CC95116A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782114" y="3344212"/>
            <a:ext cx="2624626" cy="61913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1CD0599B-106C-BA72-8206-25FE31640C1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782113" y="4133643"/>
            <a:ext cx="2624626" cy="466492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/>
            </a:lvl1pPr>
            <a:lvl2pPr algn="ctr">
              <a:lnSpc>
                <a:spcPct val="120000"/>
              </a:lnSpc>
              <a:defRPr sz="1400"/>
            </a:lvl2pPr>
            <a:lvl3pPr algn="ctr">
              <a:lnSpc>
                <a:spcPct val="120000"/>
              </a:lnSpc>
              <a:defRPr sz="1400"/>
            </a:lvl3pPr>
            <a:lvl4pPr algn="ctr">
              <a:lnSpc>
                <a:spcPct val="120000"/>
              </a:lnSpc>
              <a:defRPr sz="1400"/>
            </a:lvl4pPr>
            <a:lvl5pPr marL="1828800" indent="0" algn="ctr">
              <a:lnSpc>
                <a:spcPct val="120000"/>
              </a:lnSpc>
              <a:buNone/>
              <a:defRPr sz="14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12" name="Text Placeholder 56">
            <a:extLst>
              <a:ext uri="{FF2B5EF4-FFF2-40B4-BE49-F238E27FC236}">
                <a16:creationId xmlns:a16="http://schemas.microsoft.com/office/drawing/2014/main" id="{F72C48DA-CF12-7337-1A73-5FFE65AB1C2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766041" y="3344212"/>
            <a:ext cx="2624626" cy="61913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A685A3FF-A0A3-C004-ECDF-15336B603D6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766040" y="4133643"/>
            <a:ext cx="2624626" cy="466492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/>
            </a:lvl1pPr>
            <a:lvl2pPr algn="ctr">
              <a:lnSpc>
                <a:spcPct val="120000"/>
              </a:lnSpc>
              <a:defRPr sz="1400"/>
            </a:lvl2pPr>
            <a:lvl3pPr algn="ctr">
              <a:lnSpc>
                <a:spcPct val="120000"/>
              </a:lnSpc>
              <a:defRPr sz="1400"/>
            </a:lvl3pPr>
            <a:lvl4pPr algn="ctr">
              <a:lnSpc>
                <a:spcPct val="120000"/>
              </a:lnSpc>
              <a:defRPr sz="1400"/>
            </a:lvl4pPr>
            <a:lvl5pPr marL="1828800" indent="0" algn="ctr">
              <a:lnSpc>
                <a:spcPct val="120000"/>
              </a:lnSpc>
              <a:buNone/>
              <a:defRPr sz="14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21" name="Text Placeholder 56">
            <a:extLst>
              <a:ext uri="{FF2B5EF4-FFF2-40B4-BE49-F238E27FC236}">
                <a16:creationId xmlns:a16="http://schemas.microsoft.com/office/drawing/2014/main" id="{E8606232-E384-624D-E123-739E4ADCD9E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782113" y="4896040"/>
            <a:ext cx="2624626" cy="61913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92F4FB10-B255-F58C-FEA9-31161CCBED3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782112" y="5685471"/>
            <a:ext cx="2624626" cy="466492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/>
            </a:lvl1pPr>
            <a:lvl2pPr algn="ctr">
              <a:lnSpc>
                <a:spcPct val="120000"/>
              </a:lnSpc>
              <a:defRPr sz="1400"/>
            </a:lvl2pPr>
            <a:lvl3pPr algn="ctr">
              <a:lnSpc>
                <a:spcPct val="120000"/>
              </a:lnSpc>
              <a:defRPr sz="1400"/>
            </a:lvl3pPr>
            <a:lvl4pPr algn="ctr">
              <a:lnSpc>
                <a:spcPct val="120000"/>
              </a:lnSpc>
              <a:defRPr sz="1400"/>
            </a:lvl4pPr>
            <a:lvl5pPr marL="1828800" indent="0" algn="ctr">
              <a:lnSpc>
                <a:spcPct val="120000"/>
              </a:lnSpc>
              <a:buNone/>
              <a:defRPr sz="14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23" name="Text Placeholder 56">
            <a:extLst>
              <a:ext uri="{FF2B5EF4-FFF2-40B4-BE49-F238E27FC236}">
                <a16:creationId xmlns:a16="http://schemas.microsoft.com/office/drawing/2014/main" id="{C4859FFB-8631-F638-419E-52E8D668A6A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766040" y="4896040"/>
            <a:ext cx="2624626" cy="61913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31E58723-68B8-C765-0237-3EC5DD03FCC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766039" y="5685471"/>
            <a:ext cx="2624626" cy="466492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/>
            </a:lvl1pPr>
            <a:lvl2pPr algn="ctr">
              <a:lnSpc>
                <a:spcPct val="120000"/>
              </a:lnSpc>
              <a:defRPr sz="1400"/>
            </a:lvl2pPr>
            <a:lvl3pPr algn="ctr">
              <a:lnSpc>
                <a:spcPct val="120000"/>
              </a:lnSpc>
              <a:defRPr sz="1400"/>
            </a:lvl3pPr>
            <a:lvl4pPr algn="ctr">
              <a:lnSpc>
                <a:spcPct val="120000"/>
              </a:lnSpc>
              <a:defRPr sz="1400"/>
            </a:lvl4pPr>
            <a:lvl5pPr marL="1828800" indent="0" algn="ctr">
              <a:lnSpc>
                <a:spcPct val="120000"/>
              </a:lnSpc>
              <a:buNone/>
              <a:defRPr sz="14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 altLang="zh-CN" dirty="0"/>
              <a:t>03/12/2025</a:t>
            </a:r>
            <a:fld id="{EF9E5040-F7E0-40EC-B8E9-CED28200FAA3}" type="datetime1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002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6-item Lis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5A52460-7484-5B6A-4D4D-D2D01CB9D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6932" y="5928084"/>
            <a:ext cx="465067" cy="46506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5BAA614-2E61-CCFF-D405-F486F5842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11726932" y="6392932"/>
            <a:ext cx="465067" cy="46506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DFC84F41-52D2-3920-9EFC-0B738C165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87718" y="1"/>
            <a:ext cx="487717" cy="487717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36B96066-D198-F5D8-C227-3401CED89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V="1">
            <a:off x="1" y="487489"/>
            <a:ext cx="487717" cy="48771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0A453E22-1865-B2A5-6455-1CC7C27CF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" y="1"/>
            <a:ext cx="487717" cy="487717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A38A0F1F-82B8-846F-8BA7-47D0FD100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 flipV="1">
            <a:off x="0" y="975324"/>
            <a:ext cx="487717" cy="487717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724D7C14-4508-2681-806B-FE71305BE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5435" y="1"/>
            <a:ext cx="487717" cy="48771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22CCD7E-F2AA-CC78-04AB-D486AEC85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942" y="587547"/>
            <a:ext cx="10180800" cy="1288800"/>
          </a:xfr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56">
            <a:extLst>
              <a:ext uri="{FF2B5EF4-FFF2-40B4-BE49-F238E27FC236}">
                <a16:creationId xmlns:a16="http://schemas.microsoft.com/office/drawing/2014/main" id="{179A5CF4-255F-CFAB-125A-3A0352A438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23942" y="2406323"/>
            <a:ext cx="2887089" cy="619136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9F7AEB3C-7966-43C2-8380-B51B972321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3941" y="3195754"/>
            <a:ext cx="2887089" cy="466492"/>
          </a:xfr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/>
            </a:lvl1pPr>
            <a:lvl2pPr algn="ctr">
              <a:lnSpc>
                <a:spcPct val="120000"/>
              </a:lnSpc>
              <a:defRPr sz="1400"/>
            </a:lvl2pPr>
            <a:lvl3pPr algn="ctr">
              <a:lnSpc>
                <a:spcPct val="120000"/>
              </a:lnSpc>
              <a:defRPr sz="1400"/>
            </a:lvl3pPr>
            <a:lvl4pPr algn="ctr">
              <a:lnSpc>
                <a:spcPct val="120000"/>
              </a:lnSpc>
              <a:defRPr sz="1400"/>
            </a:lvl4pPr>
            <a:lvl5pPr marL="1828800" indent="0" algn="ctr">
              <a:lnSpc>
                <a:spcPct val="120000"/>
              </a:lnSpc>
              <a:buNone/>
              <a:defRPr sz="14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27" name="Text Placeholder 56">
            <a:extLst>
              <a:ext uri="{FF2B5EF4-FFF2-40B4-BE49-F238E27FC236}">
                <a16:creationId xmlns:a16="http://schemas.microsoft.com/office/drawing/2014/main" id="{D008506E-4E41-C475-C6EE-76F584EA120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20245" y="2406323"/>
            <a:ext cx="2887089" cy="619136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A933613E-9320-8908-1786-39D70F24581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720244" y="3195754"/>
            <a:ext cx="2887089" cy="466492"/>
          </a:xfr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/>
            </a:lvl1pPr>
            <a:lvl2pPr algn="ctr">
              <a:lnSpc>
                <a:spcPct val="120000"/>
              </a:lnSpc>
              <a:defRPr sz="1400"/>
            </a:lvl2pPr>
            <a:lvl3pPr algn="ctr">
              <a:lnSpc>
                <a:spcPct val="120000"/>
              </a:lnSpc>
              <a:defRPr sz="1400"/>
            </a:lvl3pPr>
            <a:lvl4pPr algn="ctr">
              <a:lnSpc>
                <a:spcPct val="120000"/>
              </a:lnSpc>
              <a:defRPr sz="1400"/>
            </a:lvl4pPr>
            <a:lvl5pPr marL="1828800" indent="0" algn="ctr">
              <a:lnSpc>
                <a:spcPct val="120000"/>
              </a:lnSpc>
              <a:buNone/>
              <a:defRPr sz="14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33" name="Text Placeholder 56">
            <a:extLst>
              <a:ext uri="{FF2B5EF4-FFF2-40B4-BE49-F238E27FC236}">
                <a16:creationId xmlns:a16="http://schemas.microsoft.com/office/drawing/2014/main" id="{436CCC09-35F4-DA88-50B1-CE73D2422D6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316548" y="2408577"/>
            <a:ext cx="2887089" cy="619136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C4785E00-B229-7691-D3AD-A16E1C25B76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316547" y="3198008"/>
            <a:ext cx="2887089" cy="466492"/>
          </a:xfr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/>
            </a:lvl1pPr>
            <a:lvl2pPr algn="ctr">
              <a:lnSpc>
                <a:spcPct val="120000"/>
              </a:lnSpc>
              <a:defRPr sz="1400"/>
            </a:lvl2pPr>
            <a:lvl3pPr algn="ctr">
              <a:lnSpc>
                <a:spcPct val="120000"/>
              </a:lnSpc>
              <a:defRPr sz="1400"/>
            </a:lvl3pPr>
            <a:lvl4pPr algn="ctr">
              <a:lnSpc>
                <a:spcPct val="120000"/>
              </a:lnSpc>
              <a:defRPr sz="1400"/>
            </a:lvl4pPr>
            <a:lvl5pPr marL="1828800" indent="0" algn="ctr">
              <a:lnSpc>
                <a:spcPct val="120000"/>
              </a:lnSpc>
              <a:buNone/>
              <a:defRPr sz="14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29" name="Text Placeholder 56">
            <a:extLst>
              <a:ext uri="{FF2B5EF4-FFF2-40B4-BE49-F238E27FC236}">
                <a16:creationId xmlns:a16="http://schemas.microsoft.com/office/drawing/2014/main" id="{365D0DE3-7901-B800-24A7-314F8C46ABF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123941" y="4263890"/>
            <a:ext cx="2887089" cy="619136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742B291F-64E1-182C-1242-5F947D12AF5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23940" y="5053321"/>
            <a:ext cx="2887089" cy="466492"/>
          </a:xfr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/>
            </a:lvl1pPr>
            <a:lvl2pPr algn="ctr">
              <a:lnSpc>
                <a:spcPct val="120000"/>
              </a:lnSpc>
              <a:defRPr sz="1400"/>
            </a:lvl2pPr>
            <a:lvl3pPr algn="ctr">
              <a:lnSpc>
                <a:spcPct val="120000"/>
              </a:lnSpc>
              <a:defRPr sz="1400"/>
            </a:lvl3pPr>
            <a:lvl4pPr algn="ctr">
              <a:lnSpc>
                <a:spcPct val="120000"/>
              </a:lnSpc>
              <a:defRPr sz="1400"/>
            </a:lvl4pPr>
            <a:lvl5pPr marL="1828800" indent="0" algn="ctr">
              <a:lnSpc>
                <a:spcPct val="120000"/>
              </a:lnSpc>
              <a:buNone/>
              <a:defRPr sz="14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31" name="Text Placeholder 56">
            <a:extLst>
              <a:ext uri="{FF2B5EF4-FFF2-40B4-BE49-F238E27FC236}">
                <a16:creationId xmlns:a16="http://schemas.microsoft.com/office/drawing/2014/main" id="{3B8A3B61-9FD4-B54D-7C75-1549E6B148F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720244" y="4263890"/>
            <a:ext cx="2887089" cy="619136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7EFFE103-8D5A-CE88-1D6F-1B059616A62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720243" y="5053321"/>
            <a:ext cx="2887089" cy="466492"/>
          </a:xfr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/>
            </a:lvl1pPr>
            <a:lvl2pPr algn="ctr">
              <a:lnSpc>
                <a:spcPct val="120000"/>
              </a:lnSpc>
              <a:defRPr sz="1400"/>
            </a:lvl2pPr>
            <a:lvl3pPr algn="ctr">
              <a:lnSpc>
                <a:spcPct val="120000"/>
              </a:lnSpc>
              <a:defRPr sz="1400"/>
            </a:lvl3pPr>
            <a:lvl4pPr algn="ctr">
              <a:lnSpc>
                <a:spcPct val="120000"/>
              </a:lnSpc>
              <a:defRPr sz="1400"/>
            </a:lvl4pPr>
            <a:lvl5pPr marL="1828800" indent="0" algn="ctr">
              <a:lnSpc>
                <a:spcPct val="120000"/>
              </a:lnSpc>
              <a:buNone/>
              <a:defRPr sz="14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35" name="Text Placeholder 56">
            <a:extLst>
              <a:ext uri="{FF2B5EF4-FFF2-40B4-BE49-F238E27FC236}">
                <a16:creationId xmlns:a16="http://schemas.microsoft.com/office/drawing/2014/main" id="{C03AE7A2-6C5C-2338-7E5B-68A9560D3E3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316547" y="4266144"/>
            <a:ext cx="2887089" cy="619136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C1FE61B8-8800-0416-40F4-FDF7F3973A7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316546" y="5055575"/>
            <a:ext cx="2887089" cy="466492"/>
          </a:xfr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/>
            </a:lvl1pPr>
            <a:lvl2pPr algn="ctr">
              <a:lnSpc>
                <a:spcPct val="120000"/>
              </a:lnSpc>
              <a:defRPr sz="1400"/>
            </a:lvl2pPr>
            <a:lvl3pPr algn="ctr">
              <a:lnSpc>
                <a:spcPct val="120000"/>
              </a:lnSpc>
              <a:defRPr sz="1400"/>
            </a:lvl3pPr>
            <a:lvl4pPr algn="ctr">
              <a:lnSpc>
                <a:spcPct val="120000"/>
              </a:lnSpc>
              <a:defRPr sz="1400"/>
            </a:lvl4pPr>
            <a:lvl5pPr marL="1828800" indent="0" algn="ctr">
              <a:lnSpc>
                <a:spcPct val="120000"/>
              </a:lnSpc>
              <a:buNone/>
              <a:defRPr sz="14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 altLang="zh-CN" dirty="0"/>
              <a:t>03/12/2025</a:t>
            </a:r>
            <a:fld id="{EF9E5040-F7E0-40EC-B8E9-CED28200FAA3}" type="datetime1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88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03/12/2025</a:t>
            </a:r>
            <a:fld id="{87CFF128-BAC7-4E0D-8F77-28A571D93B6F}" type="datetime1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9060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831919"/>
            <a:ext cx="3595634" cy="1757505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4000" y="2724912"/>
            <a:ext cx="3595634" cy="330116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7742" y="831919"/>
            <a:ext cx="6440258" cy="5194161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03/12/2025</a:t>
            </a:r>
            <a:fld id="{12DB3EA1-DD0C-4B8D-8364-52024B4530F1}" type="datetime1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701315-8399-FF8D-AA16-D061E4DE24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6932" y="5928084"/>
            <a:ext cx="465067" cy="46506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2DBBF0F-3AB3-9C7E-CE27-B262E9E29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11726932" y="6392932"/>
            <a:ext cx="465067" cy="46506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66089B09-9423-C3BC-A16B-6DF24B730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87718" y="1"/>
            <a:ext cx="487717" cy="48771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AB19293-AF3C-ED7C-F152-8114E173B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V="1">
            <a:off x="1" y="487489"/>
            <a:ext cx="487717" cy="48771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BE5DBCEC-BB69-8AD6-B61A-97123DA4D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" y="1"/>
            <a:ext cx="487717" cy="48771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4A7AD52E-1AD9-23D0-9EFA-7A985F94DC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 flipV="1">
            <a:off x="0" y="975324"/>
            <a:ext cx="487717" cy="48771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5112B50E-1D72-FF4F-DEAD-5084B9E74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5435" y="1"/>
            <a:ext cx="487717" cy="48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604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831919"/>
            <a:ext cx="3595634" cy="2212313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9024" y="3260034"/>
            <a:ext cx="3585586" cy="2766045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831919"/>
            <a:ext cx="6284681" cy="519416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03/12/2025</a:t>
            </a:r>
            <a:fld id="{3D157344-9CC7-412D-8C20-072BE86D5A11}" type="datetime1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DE631AA-5A70-5AF7-5B8E-3A31E5C05B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6932" y="5928084"/>
            <a:ext cx="465067" cy="46506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08805FC-0DF4-F254-97DD-ED8F1D6B3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11726932" y="6392932"/>
            <a:ext cx="465067" cy="46506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3883DC0-5B43-7A23-5227-D23AC23662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87718" y="1"/>
            <a:ext cx="487717" cy="48771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381B68FB-D139-0836-5FDA-91F9AF935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V="1">
            <a:off x="1" y="487489"/>
            <a:ext cx="487717" cy="48771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002CFC4-95B9-151A-3294-8286FA4C4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" y="1"/>
            <a:ext cx="487717" cy="48771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1236CFE-C74E-6DFE-4552-055246A9B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 flipV="1">
            <a:off x="0" y="975324"/>
            <a:ext cx="487717" cy="48771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E2C3281-0D30-E610-09B2-10696DD57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5435" y="1"/>
            <a:ext cx="487717" cy="48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40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804793"/>
            <a:ext cx="6268720" cy="3739896"/>
          </a:xfrm>
        </p:spPr>
        <p:txBody>
          <a:bodyPr anchor="ctr" anchorCtr="0">
            <a:normAutofit/>
          </a:bodyPr>
          <a:lstStyle>
            <a:lvl1pPr algn="l">
              <a:lnSpc>
                <a:spcPct val="100000"/>
              </a:lnSpc>
              <a:defRPr sz="54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4718622"/>
            <a:ext cx="6268720" cy="796961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ysClr val="windowText" lastClr="000000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1BEC0C8-9AC9-272F-8469-FE8BC768122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flipH="1">
            <a:off x="7029158" y="-3768"/>
            <a:ext cx="5162842" cy="6861768"/>
          </a:xfrm>
          <a:custGeom>
            <a:avLst/>
            <a:gdLst>
              <a:gd name="connsiteX0" fmla="*/ 835188 w 6584949"/>
              <a:gd name="connsiteY0" fmla="*/ 836777 h 6861768"/>
              <a:gd name="connsiteX1" fmla="*/ 1670376 w 6584949"/>
              <a:gd name="connsiteY1" fmla="*/ 1671965 h 6861768"/>
              <a:gd name="connsiteX2" fmla="*/ 1670376 w 6584949"/>
              <a:gd name="connsiteY2" fmla="*/ 836777 h 6861768"/>
              <a:gd name="connsiteX3" fmla="*/ 0 w 6584949"/>
              <a:gd name="connsiteY3" fmla="*/ 0 h 6861768"/>
              <a:gd name="connsiteX4" fmla="*/ 6584949 w 6584949"/>
              <a:gd name="connsiteY4" fmla="*/ 0 h 6861768"/>
              <a:gd name="connsiteX5" fmla="*/ 6584949 w 6584949"/>
              <a:gd name="connsiteY5" fmla="*/ 6861768 h 6861768"/>
              <a:gd name="connsiteX6" fmla="*/ 0 w 6584949"/>
              <a:gd name="connsiteY6" fmla="*/ 6861768 h 6861768"/>
              <a:gd name="connsiteX7" fmla="*/ 0 w 6584949"/>
              <a:gd name="connsiteY7" fmla="*/ 1673751 h 6861768"/>
              <a:gd name="connsiteX8" fmla="*/ 830876 w 6584949"/>
              <a:gd name="connsiteY8" fmla="*/ 923954 h 6861768"/>
              <a:gd name="connsiteX9" fmla="*/ 835168 w 6584949"/>
              <a:gd name="connsiteY9" fmla="*/ 838956 h 6861768"/>
              <a:gd name="connsiteX10" fmla="*/ 835188 w 6584949"/>
              <a:gd name="connsiteY10" fmla="*/ 838956 h 6861768"/>
              <a:gd name="connsiteX11" fmla="*/ 835178 w 6584949"/>
              <a:gd name="connsiteY11" fmla="*/ 838760 h 6861768"/>
              <a:gd name="connsiteX12" fmla="*/ 835188 w 6584949"/>
              <a:gd name="connsiteY12" fmla="*/ 838563 h 6861768"/>
              <a:gd name="connsiteX13" fmla="*/ 835168 w 6584949"/>
              <a:gd name="connsiteY13" fmla="*/ 838563 h 6861768"/>
              <a:gd name="connsiteX14" fmla="*/ 830876 w 6584949"/>
              <a:gd name="connsiteY14" fmla="*/ 753565 h 6861768"/>
              <a:gd name="connsiteX15" fmla="*/ 0 w 6584949"/>
              <a:gd name="connsiteY15" fmla="*/ 3768 h 6861768"/>
              <a:gd name="connsiteX0" fmla="*/ 835188 w 6584949"/>
              <a:gd name="connsiteY0" fmla="*/ 836777 h 6861768"/>
              <a:gd name="connsiteX1" fmla="*/ 1670376 w 6584949"/>
              <a:gd name="connsiteY1" fmla="*/ 1671965 h 6861768"/>
              <a:gd name="connsiteX2" fmla="*/ 1670376 w 6584949"/>
              <a:gd name="connsiteY2" fmla="*/ 836777 h 6861768"/>
              <a:gd name="connsiteX3" fmla="*/ 835188 w 6584949"/>
              <a:gd name="connsiteY3" fmla="*/ 836777 h 6861768"/>
              <a:gd name="connsiteX4" fmla="*/ 0 w 6584949"/>
              <a:gd name="connsiteY4" fmla="*/ 0 h 6861768"/>
              <a:gd name="connsiteX5" fmla="*/ 5132069 w 6584949"/>
              <a:gd name="connsiteY5" fmla="*/ 10160 h 6861768"/>
              <a:gd name="connsiteX6" fmla="*/ 6584949 w 6584949"/>
              <a:gd name="connsiteY6" fmla="*/ 6861768 h 6861768"/>
              <a:gd name="connsiteX7" fmla="*/ 0 w 6584949"/>
              <a:gd name="connsiteY7" fmla="*/ 6861768 h 6861768"/>
              <a:gd name="connsiteX8" fmla="*/ 0 w 6584949"/>
              <a:gd name="connsiteY8" fmla="*/ 1673751 h 6861768"/>
              <a:gd name="connsiteX9" fmla="*/ 830876 w 6584949"/>
              <a:gd name="connsiteY9" fmla="*/ 923954 h 6861768"/>
              <a:gd name="connsiteX10" fmla="*/ 835168 w 6584949"/>
              <a:gd name="connsiteY10" fmla="*/ 838956 h 6861768"/>
              <a:gd name="connsiteX11" fmla="*/ 835188 w 6584949"/>
              <a:gd name="connsiteY11" fmla="*/ 838956 h 6861768"/>
              <a:gd name="connsiteX12" fmla="*/ 835178 w 6584949"/>
              <a:gd name="connsiteY12" fmla="*/ 838760 h 6861768"/>
              <a:gd name="connsiteX13" fmla="*/ 835188 w 6584949"/>
              <a:gd name="connsiteY13" fmla="*/ 838563 h 6861768"/>
              <a:gd name="connsiteX14" fmla="*/ 835168 w 6584949"/>
              <a:gd name="connsiteY14" fmla="*/ 838563 h 6861768"/>
              <a:gd name="connsiteX15" fmla="*/ 830876 w 6584949"/>
              <a:gd name="connsiteY15" fmla="*/ 753565 h 6861768"/>
              <a:gd name="connsiteX16" fmla="*/ 0 w 6584949"/>
              <a:gd name="connsiteY16" fmla="*/ 3768 h 6861768"/>
              <a:gd name="connsiteX17" fmla="*/ 0 w 6584949"/>
              <a:gd name="connsiteY17" fmla="*/ 0 h 6861768"/>
              <a:gd name="connsiteX0" fmla="*/ 835188 w 5142229"/>
              <a:gd name="connsiteY0" fmla="*/ 836777 h 6861768"/>
              <a:gd name="connsiteX1" fmla="*/ 1670376 w 5142229"/>
              <a:gd name="connsiteY1" fmla="*/ 1671965 h 6861768"/>
              <a:gd name="connsiteX2" fmla="*/ 1670376 w 5142229"/>
              <a:gd name="connsiteY2" fmla="*/ 836777 h 6861768"/>
              <a:gd name="connsiteX3" fmla="*/ 835188 w 5142229"/>
              <a:gd name="connsiteY3" fmla="*/ 836777 h 6861768"/>
              <a:gd name="connsiteX4" fmla="*/ 0 w 5142229"/>
              <a:gd name="connsiteY4" fmla="*/ 0 h 6861768"/>
              <a:gd name="connsiteX5" fmla="*/ 5132069 w 5142229"/>
              <a:gd name="connsiteY5" fmla="*/ 10160 h 6861768"/>
              <a:gd name="connsiteX6" fmla="*/ 5142229 w 5142229"/>
              <a:gd name="connsiteY6" fmla="*/ 6861768 h 6861768"/>
              <a:gd name="connsiteX7" fmla="*/ 0 w 5142229"/>
              <a:gd name="connsiteY7" fmla="*/ 6861768 h 6861768"/>
              <a:gd name="connsiteX8" fmla="*/ 0 w 5142229"/>
              <a:gd name="connsiteY8" fmla="*/ 1673751 h 6861768"/>
              <a:gd name="connsiteX9" fmla="*/ 830876 w 5142229"/>
              <a:gd name="connsiteY9" fmla="*/ 923954 h 6861768"/>
              <a:gd name="connsiteX10" fmla="*/ 835168 w 5142229"/>
              <a:gd name="connsiteY10" fmla="*/ 838956 h 6861768"/>
              <a:gd name="connsiteX11" fmla="*/ 835188 w 5142229"/>
              <a:gd name="connsiteY11" fmla="*/ 838956 h 6861768"/>
              <a:gd name="connsiteX12" fmla="*/ 835178 w 5142229"/>
              <a:gd name="connsiteY12" fmla="*/ 838760 h 6861768"/>
              <a:gd name="connsiteX13" fmla="*/ 835188 w 5142229"/>
              <a:gd name="connsiteY13" fmla="*/ 838563 h 6861768"/>
              <a:gd name="connsiteX14" fmla="*/ 835168 w 5142229"/>
              <a:gd name="connsiteY14" fmla="*/ 838563 h 6861768"/>
              <a:gd name="connsiteX15" fmla="*/ 830876 w 5142229"/>
              <a:gd name="connsiteY15" fmla="*/ 753565 h 6861768"/>
              <a:gd name="connsiteX16" fmla="*/ 0 w 5142229"/>
              <a:gd name="connsiteY16" fmla="*/ 3768 h 6861768"/>
              <a:gd name="connsiteX17" fmla="*/ 0 w 5142229"/>
              <a:gd name="connsiteY17" fmla="*/ 0 h 6861768"/>
              <a:gd name="connsiteX0" fmla="*/ 835188 w 5162842"/>
              <a:gd name="connsiteY0" fmla="*/ 836777 h 6861768"/>
              <a:gd name="connsiteX1" fmla="*/ 1670376 w 5162842"/>
              <a:gd name="connsiteY1" fmla="*/ 1671965 h 6861768"/>
              <a:gd name="connsiteX2" fmla="*/ 1670376 w 5162842"/>
              <a:gd name="connsiteY2" fmla="*/ 836777 h 6861768"/>
              <a:gd name="connsiteX3" fmla="*/ 835188 w 5162842"/>
              <a:gd name="connsiteY3" fmla="*/ 836777 h 6861768"/>
              <a:gd name="connsiteX4" fmla="*/ 0 w 5162842"/>
              <a:gd name="connsiteY4" fmla="*/ 0 h 6861768"/>
              <a:gd name="connsiteX5" fmla="*/ 5162549 w 5162842"/>
              <a:gd name="connsiteY5" fmla="*/ 10160 h 6861768"/>
              <a:gd name="connsiteX6" fmla="*/ 5142229 w 5162842"/>
              <a:gd name="connsiteY6" fmla="*/ 6861768 h 6861768"/>
              <a:gd name="connsiteX7" fmla="*/ 0 w 5162842"/>
              <a:gd name="connsiteY7" fmla="*/ 6861768 h 6861768"/>
              <a:gd name="connsiteX8" fmla="*/ 0 w 5162842"/>
              <a:gd name="connsiteY8" fmla="*/ 1673751 h 6861768"/>
              <a:gd name="connsiteX9" fmla="*/ 830876 w 5162842"/>
              <a:gd name="connsiteY9" fmla="*/ 923954 h 6861768"/>
              <a:gd name="connsiteX10" fmla="*/ 835168 w 5162842"/>
              <a:gd name="connsiteY10" fmla="*/ 838956 h 6861768"/>
              <a:gd name="connsiteX11" fmla="*/ 835188 w 5162842"/>
              <a:gd name="connsiteY11" fmla="*/ 838956 h 6861768"/>
              <a:gd name="connsiteX12" fmla="*/ 835178 w 5162842"/>
              <a:gd name="connsiteY12" fmla="*/ 838760 h 6861768"/>
              <a:gd name="connsiteX13" fmla="*/ 835188 w 5162842"/>
              <a:gd name="connsiteY13" fmla="*/ 838563 h 6861768"/>
              <a:gd name="connsiteX14" fmla="*/ 835168 w 5162842"/>
              <a:gd name="connsiteY14" fmla="*/ 838563 h 6861768"/>
              <a:gd name="connsiteX15" fmla="*/ 830876 w 5162842"/>
              <a:gd name="connsiteY15" fmla="*/ 753565 h 6861768"/>
              <a:gd name="connsiteX16" fmla="*/ 0 w 5162842"/>
              <a:gd name="connsiteY16" fmla="*/ 3768 h 6861768"/>
              <a:gd name="connsiteX17" fmla="*/ 0 w 5162842"/>
              <a:gd name="connsiteY17" fmla="*/ 0 h 6861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62842" h="6861768">
                <a:moveTo>
                  <a:pt x="835188" y="836777"/>
                </a:moveTo>
                <a:cubicBezTo>
                  <a:pt x="835188" y="1298026"/>
                  <a:pt x="1209127" y="1671965"/>
                  <a:pt x="1670376" y="1671965"/>
                </a:cubicBezTo>
                <a:lnTo>
                  <a:pt x="1670376" y="836777"/>
                </a:lnTo>
                <a:lnTo>
                  <a:pt x="835188" y="836777"/>
                </a:lnTo>
                <a:close/>
                <a:moveTo>
                  <a:pt x="0" y="0"/>
                </a:moveTo>
                <a:lnTo>
                  <a:pt x="5162549" y="10160"/>
                </a:lnTo>
                <a:cubicBezTo>
                  <a:pt x="5165936" y="2294029"/>
                  <a:pt x="5138842" y="4577899"/>
                  <a:pt x="5142229" y="6861768"/>
                </a:cubicBezTo>
                <a:lnTo>
                  <a:pt x="0" y="6861768"/>
                </a:lnTo>
                <a:lnTo>
                  <a:pt x="0" y="1673751"/>
                </a:lnTo>
                <a:cubicBezTo>
                  <a:pt x="432421" y="1673751"/>
                  <a:pt x="788105" y="1345094"/>
                  <a:pt x="830876" y="923954"/>
                </a:cubicBezTo>
                <a:lnTo>
                  <a:pt x="835168" y="838956"/>
                </a:lnTo>
                <a:lnTo>
                  <a:pt x="835188" y="838956"/>
                </a:lnTo>
                <a:cubicBezTo>
                  <a:pt x="835185" y="838891"/>
                  <a:pt x="835181" y="838825"/>
                  <a:pt x="835178" y="838760"/>
                </a:cubicBezTo>
                <a:cubicBezTo>
                  <a:pt x="835181" y="838694"/>
                  <a:pt x="835185" y="838629"/>
                  <a:pt x="835188" y="838563"/>
                </a:cubicBezTo>
                <a:lnTo>
                  <a:pt x="835168" y="838563"/>
                </a:lnTo>
                <a:lnTo>
                  <a:pt x="830876" y="753565"/>
                </a:lnTo>
                <a:cubicBezTo>
                  <a:pt x="788105" y="332425"/>
                  <a:pt x="432421" y="3768"/>
                  <a:pt x="0" y="3768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11AE243-16A4-742F-2B8A-B41353880D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760" y="5742330"/>
            <a:ext cx="3860800" cy="23971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zh-CN"/>
              <a:t>Presenter Name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F8741CB-A4D7-0F6B-32C0-E3C164A3F518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365760" y="6356349"/>
            <a:ext cx="2743200" cy="365125"/>
          </a:xfrm>
        </p:spPr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 altLang="zh-CN" dirty="0"/>
              <a:t>03/12/2025</a:t>
            </a:r>
            <a:fld id="{C764DE79-268F-4C1A-8933-263129D2AF90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17F1F11-1507-9E11-0D30-D0D892B9AAF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4038600" y="6356350"/>
            <a:ext cx="2345398" cy="365125"/>
          </a:xfrm>
        </p:spPr>
        <p:txBody>
          <a:bodyPr/>
          <a:lstStyle>
            <a:lvl1pPr algn="l"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722B0DF-1340-431F-24A8-28E43A62DD6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365760" y="265735"/>
            <a:ext cx="2743200" cy="365125"/>
          </a:xfrm>
        </p:spPr>
        <p:txBody>
          <a:bodyPr/>
          <a:lstStyle>
            <a:lvl1pPr algn="l">
              <a:defRPr>
                <a:solidFill>
                  <a:sysClr val="windowText" lastClr="000000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Graphic 37">
            <a:extLst>
              <a:ext uri="{FF2B5EF4-FFF2-40B4-BE49-F238E27FC236}">
                <a16:creationId xmlns:a16="http://schemas.microsoft.com/office/drawing/2014/main" id="{0F4328DE-48D6-2460-5F69-438AD2C74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10521624" y="829240"/>
            <a:ext cx="835188" cy="835188"/>
          </a:xfrm>
          <a:prstGeom prst="rect">
            <a:avLst/>
          </a:prstGeom>
        </p:spPr>
      </p:pic>
      <p:pic>
        <p:nvPicPr>
          <p:cNvPr id="17" name="Graphic 38">
            <a:extLst>
              <a:ext uri="{FF2B5EF4-FFF2-40B4-BE49-F238E27FC236}">
                <a16:creationId xmlns:a16="http://schemas.microsoft.com/office/drawing/2014/main" id="{4FFCE8CF-3D6D-5825-1C07-F2D91C614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812" y="-3769"/>
            <a:ext cx="835188" cy="835188"/>
          </a:xfrm>
          <a:prstGeom prst="rect">
            <a:avLst/>
          </a:prstGeom>
        </p:spPr>
      </p:pic>
      <p:pic>
        <p:nvPicPr>
          <p:cNvPr id="18" name="Graphic 39">
            <a:extLst>
              <a:ext uri="{FF2B5EF4-FFF2-40B4-BE49-F238E27FC236}">
                <a16:creationId xmlns:a16="http://schemas.microsoft.com/office/drawing/2014/main" id="{FA7101E6-3F37-F08E-6931-F8CB5B724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V="1">
            <a:off x="11356812" y="831026"/>
            <a:ext cx="835188" cy="83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6239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175" y="831919"/>
            <a:ext cx="7342307" cy="1791217"/>
          </a:xfrm>
        </p:spPr>
        <p:txBody>
          <a:bodyPr anchor="b">
            <a:noAutofit/>
          </a:bodyPr>
          <a:lstStyle>
            <a:lvl1pPr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60427" y="3280496"/>
            <a:ext cx="10504000" cy="27432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  <a:lvl2pPr marL="228600" indent="0">
              <a:buNone/>
              <a:defRPr sz="1200">
                <a:solidFill>
                  <a:schemeClr val="bg2"/>
                </a:solidFill>
              </a:defRPr>
            </a:lvl2pPr>
            <a:lvl3pPr marL="457200" indent="0">
              <a:buNone/>
              <a:defRPr sz="1100">
                <a:solidFill>
                  <a:schemeClr val="bg2"/>
                </a:solidFill>
              </a:defRPr>
            </a:lvl3pPr>
            <a:lvl4pPr marL="685800" indent="0">
              <a:buNone/>
              <a:defRPr sz="1050">
                <a:solidFill>
                  <a:schemeClr val="bg2"/>
                </a:solidFill>
              </a:defRPr>
            </a:lvl4pPr>
            <a:lvl5pPr marL="914400" indent="0">
              <a:buNone/>
              <a:defRPr sz="105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altLang="zh-CN" dirty="0"/>
              <a:t>03/12/2025</a:t>
            </a:r>
            <a:fld id="{157987AA-E4E6-4FC1-BAD8-09A952212C58}" type="datetime1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951C45C-8638-8E61-6B67-B1C16592A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6932" y="5928084"/>
            <a:ext cx="465067" cy="46506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0534AAA1-39A3-5479-9543-920058B39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11726932" y="6392932"/>
            <a:ext cx="465067" cy="46506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70F8459-80D2-9C1A-1DFE-E7A7F334E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87718" y="1"/>
            <a:ext cx="487717" cy="48771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66B5947-C1A2-276B-325A-BB2DB4038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V="1">
            <a:off x="1" y="487489"/>
            <a:ext cx="487717" cy="48771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11CB9640-BABB-56FA-C825-4BD2E83560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" y="1"/>
            <a:ext cx="487717" cy="48771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1245BF9-153C-B7C3-EB7E-3A3789B24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 flipV="1">
            <a:off x="0" y="975324"/>
            <a:ext cx="487717" cy="48771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99CAE732-CB2F-BF46-E6D9-7B906FA28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5435" y="1"/>
            <a:ext cx="487717" cy="48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748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1627318"/>
            <a:ext cx="8430767" cy="1842020"/>
          </a:xfrm>
        </p:spPr>
        <p:txBody>
          <a:bodyPr anchor="b">
            <a:noAutofit/>
          </a:bodyPr>
          <a:lstStyle>
            <a:lvl1pPr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4128" y="3622674"/>
            <a:ext cx="8430639" cy="127961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  <a:lvl2pPr marL="228600" indent="0">
              <a:buNone/>
              <a:defRPr sz="1200">
                <a:solidFill>
                  <a:schemeClr val="bg2"/>
                </a:solidFill>
              </a:defRPr>
            </a:lvl2pPr>
            <a:lvl3pPr marL="457200" indent="0">
              <a:buNone/>
              <a:defRPr sz="1100">
                <a:solidFill>
                  <a:schemeClr val="bg2"/>
                </a:solidFill>
              </a:defRPr>
            </a:lvl3pPr>
            <a:lvl4pPr marL="685800" indent="0">
              <a:buNone/>
              <a:defRPr sz="1050">
                <a:solidFill>
                  <a:schemeClr val="bg2"/>
                </a:solidFill>
              </a:defRPr>
            </a:lvl4pPr>
            <a:lvl5pPr marL="914400" indent="0">
              <a:buNone/>
              <a:defRPr sz="1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altLang="zh-CN" dirty="0"/>
              <a:t>03/12/2025</a:t>
            </a:r>
            <a:fld id="{043CF65F-0E21-48DE-8D75-4BF66A547E8E}" type="datetime1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72544D1-53AC-83EB-728E-11CD6A0889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6932" y="5928084"/>
            <a:ext cx="465067" cy="46506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765A2AE3-56B8-5D58-5E78-D481138EF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11726932" y="6392932"/>
            <a:ext cx="465067" cy="46506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141F19C-6B2E-7517-7E46-8508F669E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87718" y="1"/>
            <a:ext cx="487717" cy="48771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6CB1524-8EB4-7107-905F-B795CE58F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V="1">
            <a:off x="1" y="487489"/>
            <a:ext cx="487717" cy="48771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D50DEE7-3310-9FE4-CF8E-FD50B1BF05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" y="1"/>
            <a:ext cx="487717" cy="48771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B3A2B60-4EED-6886-FA25-D8E9D700B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 flipV="1">
            <a:off x="0" y="975324"/>
            <a:ext cx="487717" cy="48771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206049D-3E43-32B4-8B6C-01DFBDA45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5435" y="1"/>
            <a:ext cx="487717" cy="48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450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8E377ED-2A68-0F87-4BC4-4594B37BC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 flipV="1">
            <a:off x="10946087" y="4429697"/>
            <a:ext cx="1245913" cy="124591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294E279-FEEF-CF75-AE08-B49301D593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 flipH="1" flipV="1">
            <a:off x="9700174" y="4429697"/>
            <a:ext cx="1245913" cy="124591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450D42F2-CDA4-8A9A-F454-7D8700F4F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 flipH="1" flipV="1">
            <a:off x="8454261" y="4429697"/>
            <a:ext cx="1245913" cy="124591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1AB61A0B-9F68-1765-89FD-6763E89D4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 flipV="1">
            <a:off x="8454261" y="3184370"/>
            <a:ext cx="1245913" cy="124591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87079737-E191-3AF9-300C-6A7BB8826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10946087" y="3184370"/>
            <a:ext cx="1245913" cy="1245913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03DDB14-D105-E71F-D51A-133E637EA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 flipH="1" flipV="1">
            <a:off x="10944739" y="1936953"/>
            <a:ext cx="1245913" cy="1245913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A39B4E14-83BE-7D9B-3888-44EE756B52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 flipH="1">
            <a:off x="9697478" y="1936953"/>
            <a:ext cx="1245913" cy="1245913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874B779F-A0D7-D223-851F-0C87CF94E0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 flipH="1">
            <a:off x="9697477" y="1"/>
            <a:ext cx="1245913" cy="1245913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6D0D1310-42DC-93F6-2982-C1F29DEB0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 flipH="1" flipV="1">
            <a:off x="7209695" y="4425260"/>
            <a:ext cx="1245913" cy="124591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38CA2FA-7200-C377-B25A-AD7225680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6300"/>
            <a:ext cx="5372100" cy="5105400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5400">
                <a:solidFill>
                  <a:sysClr val="windowText" lastClr="000000"/>
                </a:solidFill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798732-41C6-321F-AD08-6108FBD2B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 altLang="zh-CN" dirty="0"/>
              <a:t>03/12/2025</a:t>
            </a:r>
            <a:fld id="{C764DE79-268F-4C1A-8933-263129D2AF90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83B810-7F0C-C0E3-BCED-CDBBD736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965238-A217-A42D-5921-961072126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2135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3384930-5F86-4501-B911-E6FA1E7CB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 altLang="zh-CN" dirty="0"/>
              <a:t>03/12/2025</a:t>
            </a:r>
            <a:fld id="{C764DE79-268F-4C1A-8933-263129D2AF90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EE20A3B-7E79-0411-4FBD-3614BA5C7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4622368-C5D1-326A-C31D-24C5B027A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57A115C-37F8-4693-34B5-CB0F8929E4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46087" y="-585"/>
            <a:ext cx="1245913" cy="124591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961BE85-1AC0-FDCF-0052-F02D8B974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00174" y="-585"/>
            <a:ext cx="1245913" cy="1245913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5170FD6-3B7E-7616-0565-3FD463FDD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V="1">
            <a:off x="10946087" y="1244742"/>
            <a:ext cx="1245913" cy="1245913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E96ED4C-67D8-A863-BF40-48AF81104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10944739" y="2492159"/>
            <a:ext cx="1245913" cy="124591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57807FE-CF8A-E54E-DBA4-3DD2139D97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V="1">
            <a:off x="8454261" y="1244742"/>
            <a:ext cx="1245913" cy="124591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F775358-1D95-70D3-A3C2-BDC2F3EF5F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43000"/>
            <a:ext cx="7315200" cy="45720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958533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A480D3-89DA-FE68-582D-D2BD122F0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 altLang="zh-CN" dirty="0"/>
              <a:t>03/12/2025</a:t>
            </a:r>
            <a:fld id="{C764DE79-268F-4C1A-8933-263129D2AF90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8C7C29B-FD45-1014-F4C8-9EA29D782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DA09B5D-99AE-7CCF-9228-110FB2D31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49F8338-EF7D-C337-9C27-C52CC6AED3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2296" y="-585"/>
            <a:ext cx="1245913" cy="124591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E36D82C4-7323-24F2-BFC3-E1965DE110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258209" y="-585"/>
            <a:ext cx="1245913" cy="1245913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65210812-9B8E-0F36-EED5-5D4BBD677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 flipV="1">
            <a:off x="12296" y="1244742"/>
            <a:ext cx="1245913" cy="1245913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3079D0D-4483-E902-8380-BBD04671A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13644" y="2492159"/>
            <a:ext cx="1245913" cy="124591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BACD58AF-60D5-B4D0-736E-54BA50AE4D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 flipV="1">
            <a:off x="2504122" y="1244742"/>
            <a:ext cx="1245913" cy="12459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CE7F2F-28FF-C1F7-839C-21B17B54E5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1143000"/>
            <a:ext cx="7315200" cy="4572000"/>
          </a:xfrm>
        </p:spPr>
        <p:txBody>
          <a:bodyPr anchor="ctr">
            <a:normAutofit/>
          </a:bodyPr>
          <a:lstStyle>
            <a:lvl1pPr algn="r">
              <a:lnSpc>
                <a:spcPct val="10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573285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2F37234F-ECFC-A04F-9028-D95CDD582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46087" y="-585"/>
            <a:ext cx="1245913" cy="1245913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0D26A40F-1171-DC80-109E-3DA95A0E3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00174" y="-585"/>
            <a:ext cx="1245913" cy="1245913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2ABD9CBC-EA42-1846-F3FB-958482AA7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V="1">
            <a:off x="10946087" y="1244742"/>
            <a:ext cx="1245913" cy="1245913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49DD95E4-1CB8-6741-90E0-8172EC104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 flipV="1">
            <a:off x="10944739" y="2492159"/>
            <a:ext cx="1245913" cy="1245913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438DC965-B75A-C249-A3E5-DE42253C4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3146544"/>
            <a:ext cx="1245913" cy="1245913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5E3F6703-4F30-AFE8-5270-5E15E0900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V="1">
            <a:off x="8454261" y="1244742"/>
            <a:ext cx="1245913" cy="124591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689163B1-1629-F877-CF7C-C583D66A8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0" y="4391871"/>
            <a:ext cx="1245913" cy="1245913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9BBD5ECC-EBCF-77D9-8F6A-015C6C534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1245913" y="4391871"/>
            <a:ext cx="1245913" cy="124591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2766A8E-2201-C896-50B9-7DDC0DE149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3091" y="1143000"/>
            <a:ext cx="7065818" cy="45720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0C2D4B-87BE-4E4B-18A8-B4720F8CE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 altLang="zh-CN" dirty="0"/>
              <a:t>03/12/2025</a:t>
            </a:r>
            <a:fld id="{C764DE79-268F-4C1A-8933-263129D2AF90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696136-77B7-33A5-89AC-2FB6EFA49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E0E0BC-FD26-1B58-BC06-A2F988E67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889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4046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675" r:id="rId2"/>
    <p:sldLayoutId id="2147483729" r:id="rId3"/>
    <p:sldLayoutId id="2147483730" r:id="rId4"/>
    <p:sldLayoutId id="2147483731" r:id="rId5"/>
    <p:sldLayoutId id="2147483732" r:id="rId6"/>
    <p:sldLayoutId id="2147483737" r:id="rId7"/>
    <p:sldLayoutId id="2147483738" r:id="rId8"/>
    <p:sldLayoutId id="2147483739" r:id="rId9"/>
    <p:sldLayoutId id="2147483740" r:id="rId10"/>
    <p:sldLayoutId id="2147483759" r:id="rId11"/>
    <p:sldLayoutId id="2147483685" r:id="rId12"/>
    <p:sldLayoutId id="2147483686" r:id="rId13"/>
    <p:sldLayoutId id="2147483746" r:id="rId14"/>
    <p:sldLayoutId id="2147483747" r:id="rId15"/>
    <p:sldLayoutId id="2147483748" r:id="rId16"/>
    <p:sldLayoutId id="2147483750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  <p:sldLayoutId id="2147483701" r:id="rId27"/>
    <p:sldLayoutId id="2147483704" r:id="rId28"/>
    <p:sldLayoutId id="2147483705" r:id="rId29"/>
    <p:sldLayoutId id="2147483706" r:id="rId30"/>
    <p:sldLayoutId id="2147483707" r:id="rId31"/>
    <p:sldLayoutId id="2147483708" r:id="rId32"/>
    <p:sldLayoutId id="2147483709" r:id="rId33"/>
    <p:sldLayoutId id="2147483710" r:id="rId34"/>
    <p:sldLayoutId id="2147483711" r:id="rId35"/>
    <p:sldLayoutId id="2147483712" r:id="rId36"/>
    <p:sldLayoutId id="2147483735" r:id="rId37"/>
    <p:sldLayoutId id="2147483736" r:id="rId38"/>
    <p:sldLayoutId id="2147483713" r:id="rId39"/>
    <p:sldLayoutId id="2147483714" r:id="rId40"/>
    <p:sldLayoutId id="2147483715" r:id="rId41"/>
    <p:sldLayoutId id="2147483716" r:id="rId42"/>
    <p:sldLayoutId id="2147483717" r:id="rId43"/>
    <p:sldLayoutId id="2147483718" r:id="rId44"/>
    <p:sldLayoutId id="2147483719" r:id="rId45"/>
    <p:sldLayoutId id="2147483743" r:id="rId46"/>
    <p:sldLayoutId id="2147483758" r:id="rId47"/>
    <p:sldLayoutId id="2147483745" r:id="rId48"/>
    <p:sldLayoutId id="2147483751" r:id="rId49"/>
    <p:sldLayoutId id="2147483757" r:id="rId50"/>
    <p:sldLayoutId id="2147483753" r:id="rId51"/>
    <p:sldLayoutId id="2147483754" r:id="rId52"/>
    <p:sldLayoutId id="2147483755" r:id="rId53"/>
    <p:sldLayoutId id="2147483742" r:id="rId54"/>
    <p:sldLayoutId id="2147483752" r:id="rId55"/>
    <p:sldLayoutId id="2147483756" r:id="rId56"/>
    <p:sldLayoutId id="2147483720" r:id="rId57"/>
    <p:sldLayoutId id="2147483721" r:id="rId58"/>
    <p:sldLayoutId id="2147483722" r:id="rId59"/>
    <p:sldLayoutId id="2147483723" r:id="rId60"/>
    <p:sldLayoutId id="2147483724" r:id="rId61"/>
    <p:sldLayoutId id="2147483726" r:id="rId6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mailto:PROLIPSIS-HELPDESK@IDIKA.GR" TargetMode="Externa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84695A9-88A1-EC7F-9AD4-425162D42E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939" y="4995181"/>
            <a:ext cx="6027061" cy="1245913"/>
          </a:xfrm>
        </p:spPr>
        <p:txBody>
          <a:bodyPr>
            <a:normAutofit/>
          </a:bodyPr>
          <a:lstStyle/>
          <a:p>
            <a:r>
              <a:rPr lang="el-GR" sz="2000" b="1" dirty="0">
                <a:solidFill>
                  <a:schemeClr val="bg2">
                    <a:lumMod val="50000"/>
                    <a:alpha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Μανιωράκη Μαριλένα</a:t>
            </a:r>
            <a:r>
              <a:rPr lang="el-GR" sz="2000" dirty="0">
                <a:solidFill>
                  <a:schemeClr val="bg2">
                    <a:lumMod val="50000"/>
                    <a:alpha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2000" i="1" dirty="0">
                <a:solidFill>
                  <a:schemeClr val="bg2">
                    <a:lumMod val="50000"/>
                    <a:alpha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Νοσηλεύτρια </a:t>
            </a:r>
            <a:r>
              <a:rPr lang="en-US" sz="2000" i="1" dirty="0">
                <a:solidFill>
                  <a:schemeClr val="bg2">
                    <a:lumMod val="50000"/>
                    <a:alpha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MSc, </a:t>
            </a:r>
            <a:endParaRPr lang="el-GR" sz="2000" i="1" dirty="0">
              <a:solidFill>
                <a:schemeClr val="bg2">
                  <a:lumMod val="50000"/>
                  <a:alpha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000" i="1" dirty="0">
                <a:solidFill>
                  <a:schemeClr val="bg2">
                    <a:lumMod val="50000"/>
                    <a:alpha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Δ/</a:t>
            </a:r>
            <a:r>
              <a:rPr lang="el-GR" sz="2000" i="1" dirty="0" err="1">
                <a:solidFill>
                  <a:schemeClr val="bg2">
                    <a:lumMod val="50000"/>
                    <a:alpha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νση</a:t>
            </a:r>
            <a:r>
              <a:rPr lang="el-GR" sz="2000" i="1" dirty="0">
                <a:solidFill>
                  <a:schemeClr val="bg2">
                    <a:lumMod val="50000"/>
                    <a:alpha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Δημόσιας Υγείας  7</a:t>
            </a:r>
            <a:r>
              <a:rPr lang="el-GR" sz="2000" i="1" baseline="30000" dirty="0">
                <a:solidFill>
                  <a:schemeClr val="bg2">
                    <a:lumMod val="50000"/>
                    <a:alpha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ης </a:t>
            </a:r>
            <a:r>
              <a:rPr lang="el-GR" sz="2000" i="1" dirty="0">
                <a:solidFill>
                  <a:schemeClr val="bg2">
                    <a:lumMod val="50000"/>
                    <a:alpha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Υ.ΠΕ. Κρήτης </a:t>
            </a:r>
            <a:endParaRPr lang="el-GR" sz="2000" i="1" baseline="30000" dirty="0">
              <a:solidFill>
                <a:schemeClr val="bg2">
                  <a:lumMod val="50000"/>
                  <a:alpha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96496E4C-3898-4756-A365-DA99A40B9C08}"/>
              </a:ext>
            </a:extLst>
          </p:cNvPr>
          <p:cNvSpPr/>
          <p:nvPr/>
        </p:nvSpPr>
        <p:spPr>
          <a:xfrm>
            <a:off x="-34244" y="512831"/>
            <a:ext cx="7565922" cy="304698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br>
              <a:rPr lang="el-GR" sz="3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l-GR" sz="3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3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ΠΡΟΛΑΜΒΑΝΩ</a:t>
            </a:r>
            <a:br>
              <a:rPr lang="el-GR" sz="3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3200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ΕΘΝΙΚΟ ΠΡΟΓΡΑΜΜΑ ΓΙΑ </a:t>
            </a:r>
          </a:p>
          <a:p>
            <a:pPr algn="ctr"/>
            <a:r>
              <a:rPr lang="el-GR" sz="3200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ΤΟΝ ΚΑΡΚΙΝΟ ΤΟΥ ΤΡΑΧΗΛΟΥ ΤΗΣ ΜΗΤΡΑΣ</a:t>
            </a:r>
            <a:endParaRPr lang="el-GR" sz="3200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3" name="Picture 8" descr="Text&#10;&#10;Description automatically generated">
            <a:extLst>
              <a:ext uri="{FF2B5EF4-FFF2-40B4-BE49-F238E27FC236}">
                <a16:creationId xmlns:a16="http://schemas.microsoft.com/office/drawing/2014/main" id="{6C6E7E72-1478-419C-97E9-CF483A4CF8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911" y="6066458"/>
            <a:ext cx="2606806" cy="825520"/>
          </a:xfrm>
          <a:prstGeom prst="rect">
            <a:avLst/>
          </a:prstGeom>
        </p:spPr>
      </p:pic>
      <p:pic>
        <p:nvPicPr>
          <p:cNvPr id="14" name="Picture 7" descr="Logo&#10;&#10;Description automatically generated">
            <a:extLst>
              <a:ext uri="{FF2B5EF4-FFF2-40B4-BE49-F238E27FC236}">
                <a16:creationId xmlns:a16="http://schemas.microsoft.com/office/drawing/2014/main" id="{07AFF1F5-F048-49EA-9EF2-8F630507FE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104" y="6050469"/>
            <a:ext cx="2492477" cy="819632"/>
          </a:xfrm>
          <a:prstGeom prst="rect">
            <a:avLst/>
          </a:prstGeom>
        </p:spPr>
      </p:pic>
      <p:pic>
        <p:nvPicPr>
          <p:cNvPr id="15" name="Picture 6" descr="Text&#10;&#10;Description automatically generated">
            <a:extLst>
              <a:ext uri="{FF2B5EF4-FFF2-40B4-BE49-F238E27FC236}">
                <a16:creationId xmlns:a16="http://schemas.microsoft.com/office/drawing/2014/main" id="{6A502944-15A2-4700-8EF0-77C9B7B2E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9471" y="5928606"/>
            <a:ext cx="2394169" cy="9293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39262F5-94E9-4A4C-88EA-EDA22959DDB8}"/>
              </a:ext>
            </a:extLst>
          </p:cNvPr>
          <p:cNvSpPr txBox="1"/>
          <p:nvPr/>
        </p:nvSpPr>
        <p:spPr>
          <a:xfrm>
            <a:off x="2364303" y="6623880"/>
            <a:ext cx="22906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l-GR" sz="1000" b="1" kern="1200" dirty="0">
                <a:solidFill>
                  <a:schemeClr val="accent5">
                    <a:lumMod val="50000"/>
                  </a:schemeClr>
                </a:solidFill>
                <a:latin typeface="Calibri"/>
                <a:ea typeface="+mn-ea"/>
                <a:cs typeface="+mn-cs"/>
              </a:rPr>
              <a:t>Γενική Γραμματεία Δημόσιας Υγείας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77EFE696-AE00-4018-8D54-F52F6BDF16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30" y="5908624"/>
            <a:ext cx="1811201" cy="10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418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2930" y="505715"/>
            <a:ext cx="5160953" cy="2250830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1407230" marR="947467" indent="-979642">
              <a:lnSpc>
                <a:spcPct val="106600"/>
              </a:lnSpc>
              <a:spcBef>
                <a:spcPts val="67"/>
              </a:spcBef>
            </a:pPr>
            <a:r>
              <a:rPr sz="4534" b="1" spc="-306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ΔΙΚΑΙΟΥΧΟΙ </a:t>
            </a:r>
            <a:r>
              <a:rPr sz="4534" b="1" spc="-48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ΤΟΥ</a:t>
            </a:r>
            <a:endParaRPr sz="4534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467">
              <a:spcBef>
                <a:spcPts val="360"/>
              </a:spcBef>
            </a:pPr>
            <a:r>
              <a:rPr sz="4534" b="1" spc="-31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ΠΡΟΓΡΑ</a:t>
            </a:r>
            <a:r>
              <a:rPr lang="el-GR" sz="4534" b="1" spc="-31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ΜΜ</a:t>
            </a:r>
            <a:r>
              <a:rPr sz="4534" b="1" spc="-31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ΑΤΟΣ</a:t>
            </a:r>
            <a:endParaRPr sz="4534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276284" y="561786"/>
            <a:ext cx="4322657" cy="1544322"/>
          </a:xfrm>
          <a:custGeom>
            <a:avLst/>
            <a:gdLst/>
            <a:ahLst/>
            <a:cxnLst/>
            <a:rect l="l" t="t" r="r" b="b"/>
            <a:pathLst>
              <a:path w="6483984" h="2561590">
                <a:moveTo>
                  <a:pt x="6345611" y="2561527"/>
                </a:moveTo>
                <a:lnTo>
                  <a:pt x="142873" y="2561527"/>
                </a:lnTo>
                <a:lnTo>
                  <a:pt x="114871" y="2558757"/>
                </a:lnTo>
                <a:lnTo>
                  <a:pt x="63607" y="2537523"/>
                </a:lnTo>
                <a:lnTo>
                  <a:pt x="24005" y="2497919"/>
                </a:lnTo>
                <a:lnTo>
                  <a:pt x="2770" y="2446656"/>
                </a:lnTo>
                <a:lnTo>
                  <a:pt x="0" y="2418652"/>
                </a:lnTo>
                <a:lnTo>
                  <a:pt x="0" y="142875"/>
                </a:lnTo>
                <a:lnTo>
                  <a:pt x="10875" y="88199"/>
                </a:lnTo>
                <a:lnTo>
                  <a:pt x="41847" y="41847"/>
                </a:lnTo>
                <a:lnTo>
                  <a:pt x="88199" y="10875"/>
                </a:lnTo>
                <a:lnTo>
                  <a:pt x="142874" y="0"/>
                </a:lnTo>
                <a:lnTo>
                  <a:pt x="6345610" y="0"/>
                </a:lnTo>
                <a:lnTo>
                  <a:pt x="6373614" y="2770"/>
                </a:lnTo>
                <a:lnTo>
                  <a:pt x="6424877" y="24004"/>
                </a:lnTo>
                <a:lnTo>
                  <a:pt x="6464480" y="63607"/>
                </a:lnTo>
                <a:lnTo>
                  <a:pt x="6483866" y="108790"/>
                </a:lnTo>
                <a:lnTo>
                  <a:pt x="6483866" y="2452737"/>
                </a:lnTo>
                <a:lnTo>
                  <a:pt x="6464480" y="2497919"/>
                </a:lnTo>
                <a:lnTo>
                  <a:pt x="6424877" y="2537523"/>
                </a:lnTo>
                <a:lnTo>
                  <a:pt x="6373614" y="2558757"/>
                </a:lnTo>
                <a:lnTo>
                  <a:pt x="6345611" y="2561527"/>
                </a:lnTo>
                <a:close/>
              </a:path>
            </a:pathLst>
          </a:custGeom>
          <a:solidFill>
            <a:srgbClr val="F4F1EA"/>
          </a:solidFill>
        </p:spPr>
        <p:txBody>
          <a:bodyPr wrap="square" lIns="0" tIns="0" rIns="0" bIns="0" rtlCol="0"/>
          <a:lstStyle/>
          <a:p>
            <a:endParaRPr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172077" y="609234"/>
            <a:ext cx="541443" cy="767860"/>
          </a:xfrm>
          <a:prstGeom prst="rect">
            <a:avLst/>
          </a:prstGeom>
        </p:spPr>
        <p:txBody>
          <a:bodyPr vert="horz" wrap="square" lIns="0" tIns="8467" rIns="0" bIns="0" rtlCol="0" anchor="ctr">
            <a:spAutoFit/>
          </a:bodyPr>
          <a:lstStyle/>
          <a:p>
            <a:pPr marL="8467">
              <a:spcBef>
                <a:spcPts val="67"/>
              </a:spcBef>
            </a:pPr>
            <a:r>
              <a:rPr lang="el-GR" sz="4934" spc="-106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1</a:t>
            </a:r>
            <a:endParaRPr lang="el-GR" sz="4934" dirty="0">
              <a:solidFill>
                <a:schemeClr val="accent1">
                  <a:lumMod val="50000"/>
                </a:schemeClr>
              </a:solidFill>
              <a:latin typeface="Times" panose="02020603050405020304" pitchFamily="18" charset="0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859373" y="2131771"/>
            <a:ext cx="4737149" cy="1707727"/>
          </a:xfrm>
          <a:custGeom>
            <a:avLst/>
            <a:gdLst/>
            <a:ahLst/>
            <a:cxnLst/>
            <a:rect l="l" t="t" r="r" b="b"/>
            <a:pathLst>
              <a:path w="6994525" h="2561590">
                <a:moveTo>
                  <a:pt x="6855189" y="2561527"/>
                </a:moveTo>
                <a:lnTo>
                  <a:pt x="142870" y="2561527"/>
                </a:lnTo>
                <a:lnTo>
                  <a:pt x="114871" y="2558757"/>
                </a:lnTo>
                <a:lnTo>
                  <a:pt x="63607" y="2537522"/>
                </a:lnTo>
                <a:lnTo>
                  <a:pt x="24004" y="2497919"/>
                </a:lnTo>
                <a:lnTo>
                  <a:pt x="2770" y="2446656"/>
                </a:lnTo>
                <a:lnTo>
                  <a:pt x="0" y="2418652"/>
                </a:lnTo>
                <a:lnTo>
                  <a:pt x="0" y="142875"/>
                </a:lnTo>
                <a:lnTo>
                  <a:pt x="10875" y="88199"/>
                </a:lnTo>
                <a:lnTo>
                  <a:pt x="41847" y="41847"/>
                </a:lnTo>
                <a:lnTo>
                  <a:pt x="88198" y="10875"/>
                </a:lnTo>
                <a:lnTo>
                  <a:pt x="142874" y="0"/>
                </a:lnTo>
                <a:lnTo>
                  <a:pt x="6855185" y="0"/>
                </a:lnTo>
                <a:lnTo>
                  <a:pt x="6883190" y="2770"/>
                </a:lnTo>
                <a:lnTo>
                  <a:pt x="6934453" y="24004"/>
                </a:lnTo>
                <a:lnTo>
                  <a:pt x="6974055" y="63607"/>
                </a:lnTo>
                <a:lnTo>
                  <a:pt x="6994170" y="111188"/>
                </a:lnTo>
                <a:lnTo>
                  <a:pt x="6994170" y="2450339"/>
                </a:lnTo>
                <a:lnTo>
                  <a:pt x="6974055" y="2497919"/>
                </a:lnTo>
                <a:lnTo>
                  <a:pt x="6934453" y="2537522"/>
                </a:lnTo>
                <a:lnTo>
                  <a:pt x="6883190" y="2558757"/>
                </a:lnTo>
                <a:lnTo>
                  <a:pt x="6855189" y="2561527"/>
                </a:lnTo>
                <a:close/>
              </a:path>
            </a:pathLst>
          </a:custGeom>
          <a:solidFill>
            <a:srgbClr val="ECE7DC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6499467" y="3856530"/>
            <a:ext cx="5097055" cy="2492349"/>
          </a:xfrm>
          <a:custGeom>
            <a:avLst/>
            <a:gdLst/>
            <a:ahLst/>
            <a:cxnLst/>
            <a:rect l="l" t="t" r="r" b="b"/>
            <a:pathLst>
              <a:path w="7491730" h="4431030">
                <a:moveTo>
                  <a:pt x="7348841" y="4430814"/>
                </a:moveTo>
                <a:lnTo>
                  <a:pt x="142871" y="4430814"/>
                </a:lnTo>
                <a:lnTo>
                  <a:pt x="114871" y="4428044"/>
                </a:lnTo>
                <a:lnTo>
                  <a:pt x="63607" y="4406809"/>
                </a:lnTo>
                <a:lnTo>
                  <a:pt x="24004" y="4367206"/>
                </a:lnTo>
                <a:lnTo>
                  <a:pt x="2770" y="4315943"/>
                </a:lnTo>
                <a:lnTo>
                  <a:pt x="0" y="4287939"/>
                </a:lnTo>
                <a:lnTo>
                  <a:pt x="0" y="142875"/>
                </a:lnTo>
                <a:lnTo>
                  <a:pt x="10875" y="88199"/>
                </a:lnTo>
                <a:lnTo>
                  <a:pt x="41846" y="41846"/>
                </a:lnTo>
                <a:lnTo>
                  <a:pt x="88198" y="10875"/>
                </a:lnTo>
                <a:lnTo>
                  <a:pt x="142875" y="0"/>
                </a:lnTo>
                <a:lnTo>
                  <a:pt x="7348837" y="0"/>
                </a:lnTo>
                <a:lnTo>
                  <a:pt x="7403515" y="10875"/>
                </a:lnTo>
                <a:lnTo>
                  <a:pt x="7449866" y="41846"/>
                </a:lnTo>
                <a:lnTo>
                  <a:pt x="7480837" y="88199"/>
                </a:lnTo>
                <a:lnTo>
                  <a:pt x="7491712" y="142875"/>
                </a:lnTo>
                <a:lnTo>
                  <a:pt x="7491712" y="4287939"/>
                </a:lnTo>
                <a:lnTo>
                  <a:pt x="7480837" y="4342615"/>
                </a:lnTo>
                <a:lnTo>
                  <a:pt x="7449866" y="4388967"/>
                </a:lnTo>
                <a:lnTo>
                  <a:pt x="7403515" y="4419939"/>
                </a:lnTo>
                <a:lnTo>
                  <a:pt x="7348841" y="4430814"/>
                </a:lnTo>
                <a:close/>
              </a:path>
            </a:pathLst>
          </a:custGeom>
          <a:solidFill>
            <a:srgbClr val="F4F1EA"/>
          </a:solidFill>
        </p:spPr>
        <p:txBody>
          <a:bodyPr wrap="square" lIns="0" tIns="0" rIns="0" bIns="0" rtlCol="0"/>
          <a:lstStyle/>
          <a:p>
            <a:endParaRPr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32359" y="2410625"/>
            <a:ext cx="549487" cy="767860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lang="el-GR" sz="4934" spc="-1047" dirty="0">
                <a:solidFill>
                  <a:schemeClr val="accent1">
                    <a:lumMod val="50000"/>
                  </a:schemeClr>
                </a:solidFill>
                <a:latin typeface=""/>
                <a:cs typeface="Arial"/>
              </a:rPr>
              <a:t>2</a:t>
            </a:r>
            <a:endParaRPr sz="4934" dirty="0">
              <a:solidFill>
                <a:schemeClr val="accent1">
                  <a:lumMod val="50000"/>
                </a:schemeClr>
              </a:solidFill>
              <a:latin typeface="Times" panose="02020603050405020304" pitchFamily="18" charset="0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03259" y="4692206"/>
            <a:ext cx="604943" cy="767860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lang="el-GR" sz="4934" i="1" spc="-933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3</a:t>
            </a:r>
            <a:endParaRPr sz="4934" dirty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939303" y="505715"/>
            <a:ext cx="3502660" cy="494024"/>
          </a:xfrm>
          <a:prstGeom prst="rect">
            <a:avLst/>
          </a:prstGeom>
        </p:spPr>
        <p:txBody>
          <a:bodyPr vert="horz" wrap="square" lIns="0" tIns="9313" rIns="0" bIns="0" rtlCol="0">
            <a:spAutoFit/>
          </a:bodyPr>
          <a:lstStyle/>
          <a:p>
            <a:pPr marL="8467">
              <a:spcBef>
                <a:spcPts val="73"/>
              </a:spcBef>
            </a:pPr>
            <a:endParaRPr lang="el-GR" sz="1533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67">
              <a:spcBef>
                <a:spcPts val="73"/>
              </a:spcBef>
            </a:pPr>
            <a:r>
              <a:rPr sz="1533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Κάθε</a:t>
            </a:r>
            <a:r>
              <a:rPr sz="1533" i="1" spc="13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33" i="1" spc="-27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γυναίκα</a:t>
            </a:r>
            <a:r>
              <a:rPr sz="1533" i="1" spc="67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33" i="1" spc="-7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ηλικίας</a:t>
            </a:r>
            <a:r>
              <a:rPr sz="1533" i="1" spc="67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33" i="1" spc="-223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sz="1533" i="1" spc="117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33" i="1" spc="-37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έως</a:t>
            </a:r>
            <a:r>
              <a:rPr sz="1533" i="1" spc="63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33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</a:t>
            </a:r>
            <a:r>
              <a:rPr sz="1533" i="1" spc="67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33" i="1" spc="-8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ετών,</a:t>
            </a:r>
            <a:r>
              <a:rPr sz="1533" i="1" spc="67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33" i="1" spc="-23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που</a:t>
            </a:r>
            <a:endParaRPr sz="1533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888855" y="720753"/>
            <a:ext cx="3577167" cy="1047702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7" marR="3387" algn="just">
              <a:lnSpc>
                <a:spcPct val="111400"/>
              </a:lnSpc>
              <a:spcBef>
                <a:spcPts val="63"/>
              </a:spcBef>
            </a:pPr>
            <a:endParaRPr lang="el-GR" sz="1533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67" marR="3387" algn="just">
              <a:lnSpc>
                <a:spcPct val="111400"/>
              </a:lnSpc>
              <a:spcBef>
                <a:spcPts val="63"/>
              </a:spcBef>
            </a:pPr>
            <a:r>
              <a:rPr sz="1533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δεν</a:t>
            </a:r>
            <a:r>
              <a:rPr sz="1533" i="1" spc="247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1533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έχ</a:t>
            </a:r>
            <a:r>
              <a:rPr lang="el-GR" sz="1533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ει</a:t>
            </a:r>
            <a:r>
              <a:rPr sz="1533" i="1" spc="247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1533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διαγνωσθεί</a:t>
            </a:r>
            <a:r>
              <a:rPr sz="1533" i="1" spc="247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1533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</a:t>
            </a:r>
            <a:r>
              <a:rPr sz="1533" i="1" spc="25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1533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καρκίνο</a:t>
            </a:r>
            <a:r>
              <a:rPr sz="1533" i="1" spc="247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1533" i="1" spc="-107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του </a:t>
            </a:r>
            <a:r>
              <a:rPr sz="1533" i="1" spc="-8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τραχήλου</a:t>
            </a:r>
            <a:r>
              <a:rPr sz="1533" i="1" spc="87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33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της</a:t>
            </a:r>
            <a:r>
              <a:rPr sz="1533" i="1" spc="87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33" i="1" spc="-2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μήτρας,</a:t>
            </a:r>
            <a:r>
              <a:rPr sz="1533" i="1" spc="87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33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διαθέτ</a:t>
            </a:r>
            <a:r>
              <a:rPr lang="el-GR" sz="1533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ει</a:t>
            </a:r>
            <a:r>
              <a:rPr sz="1533" i="1" spc="87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33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l-GR" sz="1533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sz="1533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ΚΑ,</a:t>
            </a:r>
            <a:r>
              <a:rPr sz="1533" i="1" spc="87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33" i="1" spc="7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33" i="1" spc="-43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ασφαλισμέ</a:t>
            </a:r>
            <a:r>
              <a:rPr lang="el-GR" sz="1533" i="1" spc="-43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ν</a:t>
            </a:r>
            <a:r>
              <a:rPr sz="1533" i="1" spc="-43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el-GR" sz="1533" i="1" spc="-43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ή</a:t>
            </a:r>
            <a:r>
              <a:rPr sz="1533" i="1" spc="7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33" i="1" spc="-37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ανασφάλιστη.</a:t>
            </a:r>
            <a:endParaRPr sz="1533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76285" y="2297772"/>
            <a:ext cx="4013623" cy="1336690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7" marR="3387" algn="just">
              <a:lnSpc>
                <a:spcPct val="111700"/>
              </a:lnSpc>
              <a:spcBef>
                <a:spcPts val="63"/>
              </a:spcBef>
            </a:pPr>
            <a:r>
              <a:rPr sz="1567" i="1" spc="-177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Εφόσον</a:t>
            </a:r>
            <a:r>
              <a:rPr sz="1567" i="1" spc="103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67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δεν</a:t>
            </a:r>
            <a:r>
              <a:rPr sz="1567" i="1" spc="103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67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έχει</a:t>
            </a:r>
            <a:r>
              <a:rPr sz="1567" i="1" spc="103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67" i="1" spc="-5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υποβληθεί</a:t>
            </a:r>
            <a:r>
              <a:rPr sz="1567" i="1" spc="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67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σε</a:t>
            </a:r>
            <a:r>
              <a:rPr sz="1567" i="1" spc="103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67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PAP-</a:t>
            </a:r>
            <a:r>
              <a:rPr sz="1567" i="1" spc="103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67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r>
              <a:rPr sz="1567" i="1" spc="103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67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τα</a:t>
            </a:r>
            <a:r>
              <a:rPr sz="1567" i="1" spc="-4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67" i="1" spc="-3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τελευταία</a:t>
            </a:r>
            <a:r>
              <a:rPr sz="1567" i="1" spc="-4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67" i="1" spc="-7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τρία</a:t>
            </a:r>
            <a:r>
              <a:rPr sz="1567" i="1" spc="-4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67" i="1" spc="-123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χρόνια</a:t>
            </a:r>
            <a:r>
              <a:rPr sz="1567" i="1" spc="17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67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για</a:t>
            </a:r>
            <a:r>
              <a:rPr sz="1567" i="1" spc="-4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67" i="1" spc="-17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τις </a:t>
            </a:r>
            <a:r>
              <a:rPr sz="1567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ηλικίες</a:t>
            </a:r>
            <a:r>
              <a:rPr sz="1567" i="1" spc="67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67" i="1" spc="-23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sz="1567" i="1" spc="12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67" i="1" spc="-7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έως</a:t>
            </a:r>
            <a:r>
              <a:rPr sz="1567" i="1" spc="97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67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και</a:t>
            </a:r>
            <a:r>
              <a:rPr sz="1567" i="1" spc="93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67" i="1" spc="-169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r>
              <a:rPr sz="1567" i="1" spc="93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67" i="1" spc="-33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ετών</a:t>
            </a:r>
            <a:r>
              <a:rPr lang="el-GR" sz="1567" i="1" spc="93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567" i="1" spc="-17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n-US" sz="1567" i="1" spc="-53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HPV-</a:t>
            </a:r>
            <a:r>
              <a:rPr lang="en-US" sz="1567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</a:t>
            </a:r>
            <a:r>
              <a:rPr lang="en-US" sz="1567" i="1" spc="-97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67" i="1" spc="-7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r>
              <a:rPr sz="1567" i="1" spc="93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67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τα</a:t>
            </a:r>
            <a:r>
              <a:rPr sz="1567" i="1" spc="93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67" i="1" spc="-3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τελευταία </a:t>
            </a:r>
            <a:r>
              <a:rPr sz="1567" i="1" spc="-2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πέντε</a:t>
            </a:r>
            <a:r>
              <a:rPr sz="1567" i="1" spc="93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67" i="1" spc="-8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χρόνια</a:t>
            </a:r>
            <a:r>
              <a:rPr sz="1567" i="1" spc="97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67" i="1" spc="93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67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για</a:t>
            </a:r>
            <a:r>
              <a:rPr sz="1567" i="1" spc="93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67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τις</a:t>
            </a:r>
            <a:r>
              <a:rPr sz="1567" i="1" spc="93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67" i="1" spc="-7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ηλικίες </a:t>
            </a:r>
            <a:r>
              <a:rPr sz="1567" i="1" spc="-13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sz="1567" i="1" spc="-7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67" i="1" spc="-6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έως</a:t>
            </a:r>
            <a:r>
              <a:rPr sz="1567" i="1" spc="-1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67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και</a:t>
            </a:r>
            <a:r>
              <a:rPr sz="1567" i="1" spc="-1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67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</a:t>
            </a:r>
            <a:r>
              <a:rPr sz="1567" i="1" spc="-7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67" i="1" spc="-13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ετών.</a:t>
            </a:r>
            <a:endParaRPr sz="1567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188910" y="4125664"/>
            <a:ext cx="4078817" cy="526041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8467" marR="3387">
              <a:lnSpc>
                <a:spcPct val="111700"/>
              </a:lnSpc>
              <a:spcBef>
                <a:spcPts val="60"/>
              </a:spcBef>
              <a:tabLst>
                <a:tab pos="480084" algn="l"/>
                <a:tab pos="616404" algn="l"/>
                <a:tab pos="718433" algn="l"/>
                <a:tab pos="1098181" algn="l"/>
                <a:tab pos="2090948" algn="l"/>
                <a:tab pos="2399150" algn="l"/>
                <a:tab pos="2677294" algn="l"/>
                <a:tab pos="2801337" algn="l"/>
                <a:tab pos="3074824" algn="l"/>
                <a:tab pos="3485478" algn="l"/>
                <a:tab pos="3854643" algn="l"/>
              </a:tabLst>
            </a:pPr>
            <a:r>
              <a:rPr sz="1567" i="1" spc="-13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Όλες</a:t>
            </a:r>
            <a:r>
              <a:rPr sz="1567" i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	</a:t>
            </a:r>
            <a:r>
              <a:rPr sz="1567" i="1" spc="-17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οι</a:t>
            </a:r>
            <a:r>
              <a:rPr sz="1567" i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	</a:t>
            </a:r>
            <a:r>
              <a:rPr sz="1567" i="1" spc="-7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γυναίκες-</a:t>
            </a:r>
            <a:r>
              <a:rPr sz="1567" i="1" spc="-7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δικαιούχοι</a:t>
            </a:r>
            <a:r>
              <a:rPr sz="1567" i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	</a:t>
            </a:r>
            <a:r>
              <a:rPr sz="1567" i="1" spc="-19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από</a:t>
            </a:r>
            <a:r>
              <a:rPr sz="1567" i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	</a:t>
            </a:r>
            <a:r>
              <a:rPr sz="1567" i="1" spc="-243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21</a:t>
            </a:r>
            <a:r>
              <a:rPr sz="1567" i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	</a:t>
            </a:r>
            <a:r>
              <a:rPr sz="1567" i="1" spc="-17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έως</a:t>
            </a:r>
            <a:r>
              <a:rPr sz="1567" i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	</a:t>
            </a:r>
            <a:r>
              <a:rPr sz="1567" i="1" spc="-17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και</a:t>
            </a:r>
            <a:r>
              <a:rPr sz="1567" i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	</a:t>
            </a:r>
            <a:r>
              <a:rPr sz="1567" i="1" spc="-43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65 </a:t>
            </a:r>
            <a:r>
              <a:rPr sz="1567" i="1" spc="-7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ετών,</a:t>
            </a:r>
            <a:r>
              <a:rPr lang="el-GR" sz="1567" i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		</a:t>
            </a:r>
            <a:r>
              <a:rPr sz="1567" i="1" spc="-23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π</a:t>
            </a:r>
            <a:r>
              <a:rPr lang="en-US" sz="1567" i="1" spc="-23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567" i="1" spc="-23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ο</a:t>
            </a:r>
            <a:r>
              <a:rPr lang="en-US" sz="1567" i="1" spc="-23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567" i="1" spc="-23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υ</a:t>
            </a:r>
            <a:r>
              <a:rPr lang="en-US" sz="1567" i="1" spc="-23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l-GR" sz="1567" i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	</a:t>
            </a:r>
            <a:r>
              <a:rPr sz="1567" i="1" spc="-7" dirty="0" err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δι</a:t>
            </a:r>
            <a:r>
              <a:rPr sz="1567" i="1" spc="-7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αθέτουν</a:t>
            </a:r>
            <a:r>
              <a:rPr lang="el-GR" sz="1567" i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	</a:t>
            </a:r>
            <a:r>
              <a:rPr sz="1567" i="1" spc="-13" dirty="0" err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άυλη</a:t>
            </a:r>
            <a:r>
              <a:rPr lang="el-GR" sz="1567" i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	</a:t>
            </a:r>
            <a:r>
              <a:rPr sz="1567" i="1" spc="-103" dirty="0" err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συντ</a:t>
            </a:r>
            <a:r>
              <a:rPr sz="1567" i="1" spc="-103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αγογράφηση,</a:t>
            </a:r>
            <a:endParaRPr sz="1567" dirty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172076" y="4661436"/>
            <a:ext cx="4078817" cy="252271"/>
          </a:xfrm>
          <a:prstGeom prst="rect">
            <a:avLst/>
          </a:prstGeom>
        </p:spPr>
        <p:txBody>
          <a:bodyPr vert="horz" wrap="square" lIns="0" tIns="11007" rIns="0" bIns="0" rtlCol="0">
            <a:spAutoFit/>
          </a:bodyPr>
          <a:lstStyle/>
          <a:p>
            <a:pPr marL="8467">
              <a:spcBef>
                <a:spcPts val="87"/>
              </a:spcBef>
              <a:tabLst>
                <a:tab pos="967365" algn="l"/>
                <a:tab pos="1850483" algn="l"/>
                <a:tab pos="2343691" algn="l"/>
                <a:tab pos="3165422" algn="l"/>
                <a:tab pos="3808074" algn="l"/>
              </a:tabLst>
            </a:pPr>
            <a:r>
              <a:rPr sz="1567" i="1" spc="-17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λαμβάνουν</a:t>
            </a:r>
            <a:r>
              <a:rPr sz="1567" i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	</a:t>
            </a:r>
            <a:r>
              <a:rPr lang="el-GR" sz="1567" i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567" i="1" spc="-7" dirty="0" err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στ</a:t>
            </a:r>
            <a:r>
              <a:rPr sz="1567" i="1" spc="-7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αδιακά</a:t>
            </a:r>
            <a:r>
              <a:rPr sz="1567" i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	</a:t>
            </a:r>
            <a:r>
              <a:rPr sz="1567" i="1" spc="-13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(ανά</a:t>
            </a:r>
            <a:r>
              <a:rPr sz="1567" i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	</a:t>
            </a:r>
            <a:r>
              <a:rPr sz="1567" i="1" spc="-7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ηλικιακή</a:t>
            </a:r>
            <a:r>
              <a:rPr sz="1567" i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	</a:t>
            </a:r>
            <a:r>
              <a:rPr sz="1567" i="1" spc="-7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ομάδα</a:t>
            </a:r>
            <a:r>
              <a:rPr sz="1567" i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	</a:t>
            </a:r>
            <a:r>
              <a:rPr sz="1567" i="1" spc="-17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και</a:t>
            </a:r>
            <a:endParaRPr sz="1567" dirty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172076" y="4928136"/>
            <a:ext cx="2576830" cy="252271"/>
          </a:xfrm>
          <a:prstGeom prst="rect">
            <a:avLst/>
          </a:prstGeom>
        </p:spPr>
        <p:txBody>
          <a:bodyPr vert="horz" wrap="square" lIns="0" tIns="11007" rIns="0" bIns="0" rtlCol="0">
            <a:spAutoFit/>
          </a:bodyPr>
          <a:lstStyle/>
          <a:p>
            <a:pPr marL="8467">
              <a:spcBef>
                <a:spcPts val="87"/>
              </a:spcBef>
              <a:tabLst>
                <a:tab pos="834432" algn="l"/>
                <a:tab pos="1365318" algn="l"/>
                <a:tab pos="1636265" algn="l"/>
              </a:tabLst>
            </a:pPr>
            <a:r>
              <a:rPr sz="1567" i="1" spc="-7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περιοχή)</a:t>
            </a:r>
            <a:r>
              <a:rPr sz="1567" i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	</a:t>
            </a:r>
            <a:r>
              <a:rPr sz="1567" i="1" spc="-17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sms</a:t>
            </a:r>
            <a:r>
              <a:rPr sz="1567" i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	</a:t>
            </a:r>
            <a:r>
              <a:rPr sz="1567" i="1" spc="-33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ή</a:t>
            </a:r>
            <a:r>
              <a:rPr sz="1567" i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	</a:t>
            </a:r>
            <a:r>
              <a:rPr sz="1567" i="1" spc="-87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ηλεκτρονικό</a:t>
            </a:r>
            <a:endParaRPr sz="1567" dirty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72076" y="5170299"/>
            <a:ext cx="3652520" cy="543867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8467">
              <a:spcBef>
                <a:spcPts val="280"/>
              </a:spcBef>
              <a:tabLst>
                <a:tab pos="1500792" algn="l"/>
                <a:tab pos="2085868" algn="l"/>
              </a:tabLst>
            </a:pPr>
            <a:r>
              <a:rPr sz="1567" i="1" spc="-7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παραπεμπτικά</a:t>
            </a:r>
            <a:r>
              <a:rPr sz="1567" i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	</a:t>
            </a:r>
            <a:r>
              <a:rPr sz="1567" i="1" spc="-17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για</a:t>
            </a:r>
            <a:r>
              <a:rPr sz="1567" i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	</a:t>
            </a:r>
            <a:r>
              <a:rPr sz="1567" i="1" spc="-17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τη</a:t>
            </a:r>
            <a:endParaRPr sz="1567" dirty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  <a:p>
            <a:pPr marL="8467">
              <a:spcBef>
                <a:spcPts val="220"/>
              </a:spcBef>
              <a:tabLst>
                <a:tab pos="1386486" algn="l"/>
                <a:tab pos="2270450" algn="l"/>
                <a:tab pos="2657396" algn="l"/>
                <a:tab pos="3157801" algn="l"/>
              </a:tabLst>
            </a:pPr>
            <a:r>
              <a:rPr sz="1567" i="1" spc="-7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Γυναικολογικής</a:t>
            </a:r>
            <a:r>
              <a:rPr sz="1567" i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	</a:t>
            </a:r>
            <a:r>
              <a:rPr sz="1567" i="1" spc="-7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εξέτασης</a:t>
            </a:r>
            <a:r>
              <a:rPr sz="1567" i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	</a:t>
            </a:r>
            <a:r>
              <a:rPr sz="1567" i="1" spc="-17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και</a:t>
            </a:r>
            <a:r>
              <a:rPr sz="1567" i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	</a:t>
            </a:r>
            <a:r>
              <a:rPr sz="1567" i="1" spc="-17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PAP</a:t>
            </a:r>
            <a:r>
              <a:rPr sz="1567" i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	</a:t>
            </a:r>
            <a:r>
              <a:rPr sz="1567" i="1" spc="-4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TEST</a:t>
            </a:r>
            <a:endParaRPr sz="1567" dirty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761181" y="4903600"/>
            <a:ext cx="1489710" cy="79611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8467" marR="3387" indent="135473" algn="r">
              <a:lnSpc>
                <a:spcPct val="111700"/>
              </a:lnSpc>
              <a:spcBef>
                <a:spcPts val="60"/>
              </a:spcBef>
              <a:tabLst>
                <a:tab pos="933920" algn="l"/>
                <a:tab pos="1179889" algn="l"/>
                <a:tab pos="1303932" algn="l"/>
              </a:tabLst>
            </a:pPr>
            <a:r>
              <a:rPr sz="1567" i="1" spc="-7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μήνυμα</a:t>
            </a:r>
            <a:r>
              <a:rPr sz="1567" i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	</a:t>
            </a:r>
            <a:r>
              <a:rPr sz="1567" i="1" spc="-17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με</a:t>
            </a:r>
            <a:r>
              <a:rPr sz="1567" i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		</a:t>
            </a:r>
            <a:r>
              <a:rPr sz="1567" i="1" spc="-57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τα </a:t>
            </a:r>
            <a:r>
              <a:rPr sz="1567" i="1" spc="-7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διενέργεια</a:t>
            </a:r>
            <a:r>
              <a:rPr sz="1567" i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		</a:t>
            </a:r>
            <a:r>
              <a:rPr sz="1567" i="1" spc="-13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είτε είτε</a:t>
            </a:r>
            <a:endParaRPr sz="1567" dirty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172076" y="5703700"/>
            <a:ext cx="4078817" cy="526041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8467" marR="3387">
              <a:lnSpc>
                <a:spcPct val="111700"/>
              </a:lnSpc>
              <a:spcBef>
                <a:spcPts val="60"/>
              </a:spcBef>
              <a:tabLst>
                <a:tab pos="1372515" algn="l"/>
                <a:tab pos="2242931" algn="l"/>
                <a:tab pos="2616331" algn="l"/>
                <a:tab pos="3584119" algn="l"/>
              </a:tabLst>
            </a:pPr>
            <a:r>
              <a:rPr sz="1567" i="1" spc="-7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Γυναικολογικής</a:t>
            </a:r>
            <a:r>
              <a:rPr sz="1567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1567" i="1" spc="-7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εξέτασης</a:t>
            </a:r>
            <a:r>
              <a:rPr sz="1567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1567" i="1" spc="-17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και</a:t>
            </a:r>
            <a:r>
              <a:rPr sz="1567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1567" i="1" spc="-5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HPV-</a:t>
            </a:r>
            <a:r>
              <a:rPr sz="1567" i="1" spc="-17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</a:t>
            </a:r>
            <a:r>
              <a:rPr sz="1567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1567" i="1" spc="-53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sz="1567" i="1" spc="-97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ανάλογα</a:t>
            </a:r>
            <a:r>
              <a:rPr sz="1567" i="1" spc="27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67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</a:t>
            </a:r>
            <a:r>
              <a:rPr sz="1567" i="1" spc="27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67" i="1" spc="-27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την</a:t>
            </a:r>
            <a:r>
              <a:rPr sz="1567" i="1" spc="27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67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ηλικία</a:t>
            </a:r>
            <a:r>
              <a:rPr sz="1567" i="1" spc="23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67" i="1" spc="-23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τους.</a:t>
            </a:r>
            <a:endParaRPr sz="1567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96382" y="1217223"/>
            <a:ext cx="7549634" cy="562547"/>
          </a:xfrm>
          <a:prstGeom prst="rect">
            <a:avLst/>
          </a:prstGeom>
        </p:spPr>
        <p:txBody>
          <a:bodyPr vert="horz" wrap="square" lIns="0" tIns="8467" rIns="0" bIns="0" rtlCol="0" anchor="ctr">
            <a:spAutoFit/>
          </a:bodyPr>
          <a:lstStyle/>
          <a:p>
            <a:pPr marL="1165918">
              <a:spcBef>
                <a:spcPts val="67"/>
              </a:spcBef>
            </a:pPr>
            <a:r>
              <a:rPr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Εξετάσεις που περιλαμβάνονται</a:t>
            </a:r>
          </a:p>
        </p:txBody>
      </p:sp>
      <p:sp>
        <p:nvSpPr>
          <p:cNvPr id="3" name="object 3"/>
          <p:cNvSpPr/>
          <p:nvPr/>
        </p:nvSpPr>
        <p:spPr>
          <a:xfrm>
            <a:off x="6834301" y="2523932"/>
            <a:ext cx="3590290" cy="2363893"/>
          </a:xfrm>
          <a:custGeom>
            <a:avLst/>
            <a:gdLst/>
            <a:ahLst/>
            <a:cxnLst/>
            <a:rect l="l" t="t" r="r" b="b"/>
            <a:pathLst>
              <a:path w="5385434" h="3545840">
                <a:moveTo>
                  <a:pt x="5242027" y="3545666"/>
                </a:moveTo>
                <a:lnTo>
                  <a:pt x="142872" y="3545666"/>
                </a:lnTo>
                <a:lnTo>
                  <a:pt x="114871" y="3542896"/>
                </a:lnTo>
                <a:lnTo>
                  <a:pt x="63607" y="3521662"/>
                </a:lnTo>
                <a:lnTo>
                  <a:pt x="24004" y="3482058"/>
                </a:lnTo>
                <a:lnTo>
                  <a:pt x="2770" y="3430795"/>
                </a:lnTo>
                <a:lnTo>
                  <a:pt x="0" y="3402792"/>
                </a:lnTo>
                <a:lnTo>
                  <a:pt x="0" y="142874"/>
                </a:lnTo>
                <a:lnTo>
                  <a:pt x="10875" y="88199"/>
                </a:lnTo>
                <a:lnTo>
                  <a:pt x="41847" y="41847"/>
                </a:lnTo>
                <a:lnTo>
                  <a:pt x="88198" y="10875"/>
                </a:lnTo>
                <a:lnTo>
                  <a:pt x="142874" y="0"/>
                </a:lnTo>
                <a:lnTo>
                  <a:pt x="5242025" y="0"/>
                </a:lnTo>
                <a:lnTo>
                  <a:pt x="5296701" y="10875"/>
                </a:lnTo>
                <a:lnTo>
                  <a:pt x="5343052" y="41847"/>
                </a:lnTo>
                <a:lnTo>
                  <a:pt x="5374024" y="88199"/>
                </a:lnTo>
                <a:lnTo>
                  <a:pt x="5384900" y="142874"/>
                </a:lnTo>
                <a:lnTo>
                  <a:pt x="5384900" y="3402792"/>
                </a:lnTo>
                <a:lnTo>
                  <a:pt x="5374024" y="3457467"/>
                </a:lnTo>
                <a:lnTo>
                  <a:pt x="5343052" y="3503819"/>
                </a:lnTo>
                <a:lnTo>
                  <a:pt x="5296701" y="3534791"/>
                </a:lnTo>
                <a:lnTo>
                  <a:pt x="5242027" y="3545666"/>
                </a:lnTo>
                <a:close/>
              </a:path>
            </a:pathLst>
          </a:custGeom>
          <a:solidFill>
            <a:srgbClr val="F6CDB4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95379" y="3197466"/>
            <a:ext cx="3268133" cy="91482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 indent="-423" algn="ctr">
              <a:lnSpc>
                <a:spcPct val="107100"/>
              </a:lnSpc>
              <a:spcBef>
                <a:spcPts val="67"/>
              </a:spcBef>
            </a:pPr>
            <a:r>
              <a:rPr sz="1400" b="1" spc="230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Cambria"/>
              </a:rPr>
              <a:t>4.ΚΟΛΠΟΣΚΟΠΗΣΗ</a:t>
            </a:r>
            <a:r>
              <a:rPr sz="1400" b="1" spc="197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Cambria"/>
              </a:rPr>
              <a:t> </a:t>
            </a:r>
            <a:r>
              <a:rPr sz="1400" b="1" spc="187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Cambria"/>
              </a:rPr>
              <a:t>ΚΑΙ</a:t>
            </a:r>
            <a:r>
              <a:rPr sz="1400" b="1" spc="197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Cambria"/>
              </a:rPr>
              <a:t> </a:t>
            </a:r>
            <a:r>
              <a:rPr sz="1400" b="1" spc="203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Cambria"/>
              </a:rPr>
              <a:t>ΛΗΨΗ ΔΕΙΓΜΑΤΟΣ</a:t>
            </a:r>
            <a:r>
              <a:rPr sz="1400" b="1" spc="187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Cambria"/>
              </a:rPr>
              <a:t> </a:t>
            </a:r>
            <a:r>
              <a:rPr sz="1400" b="1" spc="177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Cambria"/>
              </a:rPr>
              <a:t>ΒΙΟΨΙΑΣ</a:t>
            </a:r>
            <a:r>
              <a:rPr sz="1400" b="1" spc="190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Cambria"/>
              </a:rPr>
              <a:t> </a:t>
            </a:r>
            <a:r>
              <a:rPr sz="1400" b="1" spc="147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Cambria"/>
              </a:rPr>
              <a:t>(ΣΕ </a:t>
            </a:r>
            <a:r>
              <a:rPr sz="1400" b="1" spc="227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Cambria"/>
              </a:rPr>
              <a:t>ΠΕΡΙΠΤΩΣΗ</a:t>
            </a:r>
            <a:r>
              <a:rPr sz="1400" b="1" spc="197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Cambria"/>
              </a:rPr>
              <a:t> </a:t>
            </a:r>
            <a:r>
              <a:rPr sz="1400" b="1" spc="193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Cambria"/>
              </a:rPr>
              <a:t>ΕΥΡΗΜΑΤΟΣ)</a:t>
            </a:r>
            <a:r>
              <a:rPr sz="1400" b="1" spc="197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Cambria"/>
              </a:rPr>
              <a:t> </a:t>
            </a:r>
            <a:r>
              <a:rPr sz="1400" b="1" spc="227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Cambria"/>
              </a:rPr>
              <a:t>ΑΠΟ </a:t>
            </a:r>
            <a:r>
              <a:rPr sz="1400" b="1" spc="197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Cambria"/>
              </a:rPr>
              <a:t>ΓΥΝΑΙΚΟΛΟΓΟ</a:t>
            </a:r>
            <a:endParaRPr sz="1400" dirty="0">
              <a:solidFill>
                <a:schemeClr val="accent1">
                  <a:lumMod val="50000"/>
                </a:schemeClr>
              </a:solidFill>
              <a:latin typeface="Times" panose="02020603050405020304" pitchFamily="18" charset="0"/>
              <a:cs typeface="Cambri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704885" y="5342575"/>
            <a:ext cx="1849120" cy="880533"/>
          </a:xfrm>
          <a:custGeom>
            <a:avLst/>
            <a:gdLst/>
            <a:ahLst/>
            <a:cxnLst/>
            <a:rect l="l" t="t" r="r" b="b"/>
            <a:pathLst>
              <a:path w="2773679" h="1320800">
                <a:moveTo>
                  <a:pt x="2630449" y="1320684"/>
                </a:moveTo>
                <a:lnTo>
                  <a:pt x="142874" y="1320684"/>
                </a:lnTo>
                <a:lnTo>
                  <a:pt x="114871" y="1317913"/>
                </a:lnTo>
                <a:lnTo>
                  <a:pt x="63607" y="1296679"/>
                </a:lnTo>
                <a:lnTo>
                  <a:pt x="24004" y="1257076"/>
                </a:lnTo>
                <a:lnTo>
                  <a:pt x="2770" y="1205813"/>
                </a:lnTo>
                <a:lnTo>
                  <a:pt x="0" y="1177809"/>
                </a:lnTo>
                <a:lnTo>
                  <a:pt x="0" y="142874"/>
                </a:lnTo>
                <a:lnTo>
                  <a:pt x="10875" y="88198"/>
                </a:lnTo>
                <a:lnTo>
                  <a:pt x="41847" y="41846"/>
                </a:lnTo>
                <a:lnTo>
                  <a:pt x="88198" y="10875"/>
                </a:lnTo>
                <a:lnTo>
                  <a:pt x="142874" y="0"/>
                </a:lnTo>
                <a:lnTo>
                  <a:pt x="2630449" y="0"/>
                </a:lnTo>
                <a:lnTo>
                  <a:pt x="2685125" y="10875"/>
                </a:lnTo>
                <a:lnTo>
                  <a:pt x="2731477" y="41846"/>
                </a:lnTo>
                <a:lnTo>
                  <a:pt x="2762448" y="88198"/>
                </a:lnTo>
                <a:lnTo>
                  <a:pt x="2773324" y="142874"/>
                </a:lnTo>
                <a:lnTo>
                  <a:pt x="2773324" y="1177809"/>
                </a:lnTo>
                <a:lnTo>
                  <a:pt x="2762448" y="1232485"/>
                </a:lnTo>
                <a:lnTo>
                  <a:pt x="2731477" y="1278837"/>
                </a:lnTo>
                <a:lnTo>
                  <a:pt x="2685125" y="1309808"/>
                </a:lnTo>
                <a:lnTo>
                  <a:pt x="2630449" y="1320684"/>
                </a:lnTo>
                <a:close/>
              </a:path>
            </a:pathLst>
          </a:custGeom>
          <a:solidFill>
            <a:srgbClr val="F6CDB4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142400" y="5667695"/>
            <a:ext cx="974090" cy="22399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1400" b="1" spc="163" dirty="0">
                <a:solidFill>
                  <a:schemeClr val="accent1">
                    <a:lumMod val="50000"/>
                  </a:schemeClr>
                </a:solidFill>
                <a:latin typeface="Cambria"/>
                <a:cs typeface="Cambria"/>
              </a:rPr>
              <a:t>5.</a:t>
            </a:r>
            <a:r>
              <a:rPr sz="1400" b="1" spc="163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Cambria"/>
              </a:rPr>
              <a:t>ΒΙΟΨΙΑ</a:t>
            </a:r>
            <a:endParaRPr sz="1400" dirty="0">
              <a:solidFill>
                <a:schemeClr val="accent1">
                  <a:lumMod val="50000"/>
                </a:schemeClr>
              </a:solidFill>
              <a:latin typeface="Times" panose="02020603050405020304" pitchFamily="18" charset="0"/>
              <a:cs typeface="Cambri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74389" y="3859125"/>
            <a:ext cx="2995507" cy="1028700"/>
          </a:xfrm>
          <a:custGeom>
            <a:avLst/>
            <a:gdLst/>
            <a:ahLst/>
            <a:cxnLst/>
            <a:rect l="l" t="t" r="r" b="b"/>
            <a:pathLst>
              <a:path w="4493260" h="1543050">
                <a:moveTo>
                  <a:pt x="4350269" y="1542901"/>
                </a:moveTo>
                <a:lnTo>
                  <a:pt x="142874" y="1542901"/>
                </a:lnTo>
                <a:lnTo>
                  <a:pt x="114871" y="1540131"/>
                </a:lnTo>
                <a:lnTo>
                  <a:pt x="63607" y="1518897"/>
                </a:lnTo>
                <a:lnTo>
                  <a:pt x="24004" y="1479294"/>
                </a:lnTo>
                <a:lnTo>
                  <a:pt x="2770" y="1428030"/>
                </a:lnTo>
                <a:lnTo>
                  <a:pt x="0" y="1400026"/>
                </a:lnTo>
                <a:lnTo>
                  <a:pt x="0" y="142875"/>
                </a:lnTo>
                <a:lnTo>
                  <a:pt x="10875" y="88199"/>
                </a:lnTo>
                <a:lnTo>
                  <a:pt x="41847" y="41847"/>
                </a:lnTo>
                <a:lnTo>
                  <a:pt x="88199" y="10875"/>
                </a:lnTo>
                <a:lnTo>
                  <a:pt x="142875" y="0"/>
                </a:lnTo>
                <a:lnTo>
                  <a:pt x="4350268" y="0"/>
                </a:lnTo>
                <a:lnTo>
                  <a:pt x="4378272" y="2770"/>
                </a:lnTo>
                <a:lnTo>
                  <a:pt x="4429535" y="24004"/>
                </a:lnTo>
                <a:lnTo>
                  <a:pt x="4469139" y="63607"/>
                </a:lnTo>
                <a:lnTo>
                  <a:pt x="4490373" y="114871"/>
                </a:lnTo>
                <a:lnTo>
                  <a:pt x="4493143" y="142875"/>
                </a:lnTo>
                <a:lnTo>
                  <a:pt x="4493143" y="1400026"/>
                </a:lnTo>
                <a:lnTo>
                  <a:pt x="4482268" y="1454702"/>
                </a:lnTo>
                <a:lnTo>
                  <a:pt x="4451296" y="1501055"/>
                </a:lnTo>
                <a:lnTo>
                  <a:pt x="4404944" y="1532026"/>
                </a:lnTo>
                <a:lnTo>
                  <a:pt x="4350269" y="1542901"/>
                </a:lnTo>
                <a:close/>
              </a:path>
            </a:pathLst>
          </a:custGeom>
          <a:solidFill>
            <a:srgbClr val="F6CDB4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40666" y="4182516"/>
            <a:ext cx="2462953" cy="453800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966942" marR="3387" indent="-958898">
              <a:lnSpc>
                <a:spcPct val="107100"/>
              </a:lnSpc>
              <a:spcBef>
                <a:spcPts val="67"/>
              </a:spcBef>
            </a:pPr>
            <a:r>
              <a:rPr sz="1400" b="1" spc="190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Cambria"/>
              </a:rPr>
              <a:t>2.ΔΕΙΓΜΑΤΟΛΗΨΙΑ</a:t>
            </a:r>
            <a:r>
              <a:rPr sz="1400" b="1" spc="197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Cambria"/>
              </a:rPr>
              <a:t> </a:t>
            </a:r>
            <a:r>
              <a:rPr sz="1400" b="1" spc="160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Cambria"/>
              </a:rPr>
              <a:t>PAP </a:t>
            </a:r>
            <a:r>
              <a:rPr sz="1400" b="1" spc="193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Cambria"/>
              </a:rPr>
              <a:t>TEST</a:t>
            </a:r>
            <a:endParaRPr sz="1400" dirty="0">
              <a:solidFill>
                <a:schemeClr val="accent1">
                  <a:lumMod val="50000"/>
                </a:schemeClr>
              </a:solidFill>
              <a:latin typeface="Times" panose="02020603050405020304" pitchFamily="18" charset="0"/>
              <a:cs typeface="Cambri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346223" y="5187348"/>
            <a:ext cx="2994660" cy="1040553"/>
          </a:xfrm>
          <a:custGeom>
            <a:avLst/>
            <a:gdLst/>
            <a:ahLst/>
            <a:cxnLst/>
            <a:rect l="l" t="t" r="r" b="b"/>
            <a:pathLst>
              <a:path w="4491990" h="1560829">
                <a:moveTo>
                  <a:pt x="4350268" y="1560308"/>
                </a:moveTo>
                <a:lnTo>
                  <a:pt x="142874" y="1560308"/>
                </a:lnTo>
                <a:lnTo>
                  <a:pt x="114871" y="1557538"/>
                </a:lnTo>
                <a:lnTo>
                  <a:pt x="63607" y="1536304"/>
                </a:lnTo>
                <a:lnTo>
                  <a:pt x="24004" y="1496700"/>
                </a:lnTo>
                <a:lnTo>
                  <a:pt x="2770" y="1445437"/>
                </a:lnTo>
                <a:lnTo>
                  <a:pt x="0" y="1417433"/>
                </a:lnTo>
                <a:lnTo>
                  <a:pt x="0" y="142874"/>
                </a:lnTo>
                <a:lnTo>
                  <a:pt x="10875" y="88198"/>
                </a:lnTo>
                <a:lnTo>
                  <a:pt x="41847" y="41846"/>
                </a:lnTo>
                <a:lnTo>
                  <a:pt x="88199" y="10875"/>
                </a:lnTo>
                <a:lnTo>
                  <a:pt x="142875" y="0"/>
                </a:lnTo>
                <a:lnTo>
                  <a:pt x="4350268" y="0"/>
                </a:lnTo>
                <a:lnTo>
                  <a:pt x="4378272" y="2770"/>
                </a:lnTo>
                <a:lnTo>
                  <a:pt x="4429535" y="24004"/>
                </a:lnTo>
                <a:lnTo>
                  <a:pt x="4469138" y="63607"/>
                </a:lnTo>
                <a:lnTo>
                  <a:pt x="4490372" y="114871"/>
                </a:lnTo>
                <a:lnTo>
                  <a:pt x="4491982" y="131143"/>
                </a:lnTo>
                <a:lnTo>
                  <a:pt x="4491982" y="1429165"/>
                </a:lnTo>
                <a:lnTo>
                  <a:pt x="4482267" y="1472109"/>
                </a:lnTo>
                <a:lnTo>
                  <a:pt x="4451296" y="1518461"/>
                </a:lnTo>
                <a:lnTo>
                  <a:pt x="4404944" y="1549433"/>
                </a:lnTo>
                <a:lnTo>
                  <a:pt x="4350268" y="1560308"/>
                </a:lnTo>
                <a:close/>
              </a:path>
            </a:pathLst>
          </a:custGeom>
          <a:solidFill>
            <a:srgbClr val="F6CDB4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443510" y="5555942"/>
            <a:ext cx="2657263" cy="453800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30622" marR="3387" indent="-822578">
              <a:lnSpc>
                <a:spcPct val="107100"/>
              </a:lnSpc>
              <a:spcBef>
                <a:spcPts val="67"/>
              </a:spcBef>
            </a:pPr>
            <a:r>
              <a:rPr sz="1400" b="1" spc="200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Cambria"/>
              </a:rPr>
              <a:t>3.ΔΙΕΝΕΡΓΕΙΑ</a:t>
            </a:r>
            <a:r>
              <a:rPr sz="1400" b="1" spc="210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Cambria"/>
              </a:rPr>
              <a:t> </a:t>
            </a:r>
            <a:r>
              <a:rPr sz="1400" b="1" spc="180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Cambria"/>
              </a:rPr>
              <a:t>ΑΝΑΛΥΣΗΣ </a:t>
            </a:r>
            <a:r>
              <a:rPr sz="1400" b="1" spc="177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Cambria"/>
              </a:rPr>
              <a:t>PAP</a:t>
            </a:r>
            <a:r>
              <a:rPr sz="1400" b="1" spc="180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Cambria"/>
              </a:rPr>
              <a:t> </a:t>
            </a:r>
            <a:r>
              <a:rPr sz="1400" b="1" spc="193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Cambria"/>
              </a:rPr>
              <a:t>TEST</a:t>
            </a:r>
            <a:endParaRPr sz="1400" dirty="0">
              <a:solidFill>
                <a:schemeClr val="accent1">
                  <a:lumMod val="50000"/>
                </a:schemeClr>
              </a:solidFill>
              <a:latin typeface="Times" panose="02020603050405020304" pitchFamily="18" charset="0"/>
              <a:cs typeface="Cambri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267991" y="2634432"/>
            <a:ext cx="2995507" cy="1028700"/>
          </a:xfrm>
          <a:custGeom>
            <a:avLst/>
            <a:gdLst/>
            <a:ahLst/>
            <a:cxnLst/>
            <a:rect l="l" t="t" r="r" b="b"/>
            <a:pathLst>
              <a:path w="4493260" h="1543050">
                <a:moveTo>
                  <a:pt x="4350271" y="1542901"/>
                </a:moveTo>
                <a:lnTo>
                  <a:pt x="142872" y="1542901"/>
                </a:lnTo>
                <a:lnTo>
                  <a:pt x="114871" y="1540131"/>
                </a:lnTo>
                <a:lnTo>
                  <a:pt x="63607" y="1518897"/>
                </a:lnTo>
                <a:lnTo>
                  <a:pt x="24004" y="1479293"/>
                </a:lnTo>
                <a:lnTo>
                  <a:pt x="2770" y="1428030"/>
                </a:lnTo>
                <a:lnTo>
                  <a:pt x="0" y="1400027"/>
                </a:lnTo>
                <a:lnTo>
                  <a:pt x="0" y="142875"/>
                </a:lnTo>
                <a:lnTo>
                  <a:pt x="10875" y="88199"/>
                </a:lnTo>
                <a:lnTo>
                  <a:pt x="41847" y="41847"/>
                </a:lnTo>
                <a:lnTo>
                  <a:pt x="88199" y="10875"/>
                </a:lnTo>
                <a:lnTo>
                  <a:pt x="142875" y="0"/>
                </a:lnTo>
                <a:lnTo>
                  <a:pt x="4350268" y="0"/>
                </a:lnTo>
                <a:lnTo>
                  <a:pt x="4378272" y="2770"/>
                </a:lnTo>
                <a:lnTo>
                  <a:pt x="4429535" y="24004"/>
                </a:lnTo>
                <a:lnTo>
                  <a:pt x="4469139" y="63607"/>
                </a:lnTo>
                <a:lnTo>
                  <a:pt x="4490373" y="114871"/>
                </a:lnTo>
                <a:lnTo>
                  <a:pt x="4493143" y="142875"/>
                </a:lnTo>
                <a:lnTo>
                  <a:pt x="4493143" y="1400027"/>
                </a:lnTo>
                <a:lnTo>
                  <a:pt x="4482268" y="1454702"/>
                </a:lnTo>
                <a:lnTo>
                  <a:pt x="4451296" y="1501054"/>
                </a:lnTo>
                <a:lnTo>
                  <a:pt x="4404944" y="1532026"/>
                </a:lnTo>
                <a:lnTo>
                  <a:pt x="4350271" y="1542901"/>
                </a:lnTo>
                <a:close/>
              </a:path>
            </a:pathLst>
          </a:custGeom>
          <a:solidFill>
            <a:srgbClr val="F6CDB4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641600" y="2965406"/>
            <a:ext cx="1972733" cy="453800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506332" marR="3387" indent="-498288">
              <a:lnSpc>
                <a:spcPct val="107100"/>
              </a:lnSpc>
              <a:spcBef>
                <a:spcPts val="67"/>
              </a:spcBef>
            </a:pPr>
            <a:r>
              <a:rPr sz="1400" b="1" spc="193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Cambria"/>
              </a:rPr>
              <a:t>1.ΓΥΝΑΙΚΟΛΟΓΙΚΗ </a:t>
            </a:r>
            <a:r>
              <a:rPr sz="1400" b="1" spc="197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Cambria"/>
              </a:rPr>
              <a:t>ΕΞΕΤΑΣΗ</a:t>
            </a:r>
            <a:endParaRPr sz="1400" dirty="0">
              <a:solidFill>
                <a:schemeClr val="accent1">
                  <a:lumMod val="50000"/>
                </a:schemeClr>
              </a:solidFill>
              <a:latin typeface="Times" panose="02020603050405020304" pitchFamily="18" charset="0"/>
              <a:cs typeface="Cambri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765745" y="1149883"/>
            <a:ext cx="4585123" cy="19050"/>
          </a:xfrm>
          <a:custGeom>
            <a:avLst/>
            <a:gdLst/>
            <a:ahLst/>
            <a:cxnLst/>
            <a:rect l="l" t="t" r="r" b="b"/>
            <a:pathLst>
              <a:path w="6877684" h="28575">
                <a:moveTo>
                  <a:pt x="6877126" y="0"/>
                </a:moveTo>
                <a:lnTo>
                  <a:pt x="6877126" y="0"/>
                </a:lnTo>
                <a:lnTo>
                  <a:pt x="0" y="0"/>
                </a:lnTo>
                <a:lnTo>
                  <a:pt x="0" y="28448"/>
                </a:lnTo>
                <a:lnTo>
                  <a:pt x="6877126" y="28448"/>
                </a:lnTo>
                <a:lnTo>
                  <a:pt x="6877126" y="0"/>
                </a:lnTo>
                <a:close/>
              </a:path>
            </a:pathLst>
          </a:custGeom>
          <a:solidFill>
            <a:srgbClr val="A6B49C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27125" y="680485"/>
            <a:ext cx="9088148" cy="41898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algn="ctr">
              <a:spcBef>
                <a:spcPts val="67"/>
              </a:spcBef>
            </a:pPr>
            <a:r>
              <a:rPr sz="2667" spc="13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ΓΙΑ</a:t>
            </a:r>
            <a:r>
              <a:rPr sz="2667" spc="-8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67" spc="11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ΤΗΝ</a:t>
            </a:r>
            <a:r>
              <a:rPr sz="2667" spc="-2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67" spc="8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ΗΛΙΚΙΑΚΗ</a:t>
            </a:r>
            <a:r>
              <a:rPr sz="2667" spc="-2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67" spc="-1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ΟΜΑΔΑ</a:t>
            </a:r>
            <a:r>
              <a:rPr sz="2667" spc="-3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67" spc="-22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sz="2667" spc="-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667" spc="-2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sz="2667" spc="-2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ΩΣ </a:t>
            </a:r>
            <a:r>
              <a:rPr sz="2667" spc="-15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sz="2667" spc="-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67" spc="-1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ΕΤ</a:t>
            </a:r>
            <a:r>
              <a:rPr lang="el-GR" sz="2667" spc="-1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sz="2667" spc="-1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endParaRPr sz="2667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1800195" y="3911204"/>
            <a:ext cx="2995507" cy="1028700"/>
          </a:xfrm>
          <a:custGeom>
            <a:avLst/>
            <a:gdLst/>
            <a:ahLst/>
            <a:cxnLst/>
            <a:rect l="l" t="t" r="r" b="b"/>
            <a:pathLst>
              <a:path w="4493260" h="1543050">
                <a:moveTo>
                  <a:pt x="4350269" y="1542901"/>
                </a:moveTo>
                <a:lnTo>
                  <a:pt x="142874" y="1542901"/>
                </a:lnTo>
                <a:lnTo>
                  <a:pt x="114871" y="1540131"/>
                </a:lnTo>
                <a:lnTo>
                  <a:pt x="63607" y="1518897"/>
                </a:lnTo>
                <a:lnTo>
                  <a:pt x="24004" y="1479294"/>
                </a:lnTo>
                <a:lnTo>
                  <a:pt x="2770" y="1428030"/>
                </a:lnTo>
                <a:lnTo>
                  <a:pt x="0" y="1400026"/>
                </a:lnTo>
                <a:lnTo>
                  <a:pt x="0" y="142875"/>
                </a:lnTo>
                <a:lnTo>
                  <a:pt x="10875" y="88199"/>
                </a:lnTo>
                <a:lnTo>
                  <a:pt x="41847" y="41847"/>
                </a:lnTo>
                <a:lnTo>
                  <a:pt x="88199" y="10875"/>
                </a:lnTo>
                <a:lnTo>
                  <a:pt x="142875" y="0"/>
                </a:lnTo>
                <a:lnTo>
                  <a:pt x="4350268" y="0"/>
                </a:lnTo>
                <a:lnTo>
                  <a:pt x="4378272" y="2770"/>
                </a:lnTo>
                <a:lnTo>
                  <a:pt x="4429535" y="24004"/>
                </a:lnTo>
                <a:lnTo>
                  <a:pt x="4469139" y="63607"/>
                </a:lnTo>
                <a:lnTo>
                  <a:pt x="4490373" y="114871"/>
                </a:lnTo>
                <a:lnTo>
                  <a:pt x="4493143" y="142875"/>
                </a:lnTo>
                <a:lnTo>
                  <a:pt x="4493143" y="1400026"/>
                </a:lnTo>
                <a:lnTo>
                  <a:pt x="4482268" y="1454702"/>
                </a:lnTo>
                <a:lnTo>
                  <a:pt x="4451296" y="1501055"/>
                </a:lnTo>
                <a:lnTo>
                  <a:pt x="4404944" y="1532026"/>
                </a:lnTo>
                <a:lnTo>
                  <a:pt x="4350269" y="1542901"/>
                </a:lnTo>
                <a:close/>
              </a:path>
            </a:pathLst>
          </a:custGeom>
          <a:solidFill>
            <a:srgbClr val="F6CDB4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010721" y="4205332"/>
            <a:ext cx="2570903" cy="453800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762885" marR="3387" indent="-754841">
              <a:lnSpc>
                <a:spcPct val="107100"/>
              </a:lnSpc>
              <a:spcBef>
                <a:spcPts val="67"/>
              </a:spcBef>
            </a:pPr>
            <a:r>
              <a:rPr sz="1400" b="1" spc="190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Cambria"/>
              </a:rPr>
              <a:t>2.ΔΕΙΓΜΑΤΟΛΗΨΙΑ</a:t>
            </a:r>
            <a:r>
              <a:rPr sz="1400" b="1" spc="197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Cambria"/>
              </a:rPr>
              <a:t> </a:t>
            </a:r>
            <a:r>
              <a:rPr sz="1400" b="1" spc="180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Cambria"/>
              </a:rPr>
              <a:t>HPV- </a:t>
            </a:r>
            <a:r>
              <a:rPr sz="1400" b="1" spc="233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Cambria"/>
              </a:rPr>
              <a:t>DNA</a:t>
            </a:r>
            <a:r>
              <a:rPr sz="1400" b="1" spc="183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Cambria"/>
              </a:rPr>
              <a:t> </a:t>
            </a:r>
            <a:r>
              <a:rPr sz="1400" b="1" spc="193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Cambria"/>
              </a:rPr>
              <a:t>TEST</a:t>
            </a:r>
            <a:endParaRPr sz="1400" dirty="0">
              <a:solidFill>
                <a:schemeClr val="accent1">
                  <a:lumMod val="50000"/>
                </a:schemeClr>
              </a:solidFill>
              <a:latin typeface="Times" panose="02020603050405020304" pitchFamily="18" charset="0"/>
              <a:cs typeface="Cambri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797776" y="5180431"/>
            <a:ext cx="2994660" cy="1040553"/>
          </a:xfrm>
          <a:custGeom>
            <a:avLst/>
            <a:gdLst/>
            <a:ahLst/>
            <a:cxnLst/>
            <a:rect l="l" t="t" r="r" b="b"/>
            <a:pathLst>
              <a:path w="4491990" h="1560829">
                <a:moveTo>
                  <a:pt x="4350272" y="1560308"/>
                </a:moveTo>
                <a:lnTo>
                  <a:pt x="142871" y="1560308"/>
                </a:lnTo>
                <a:lnTo>
                  <a:pt x="114871" y="1557538"/>
                </a:lnTo>
                <a:lnTo>
                  <a:pt x="63607" y="1536304"/>
                </a:lnTo>
                <a:lnTo>
                  <a:pt x="24004" y="1496701"/>
                </a:lnTo>
                <a:lnTo>
                  <a:pt x="2770" y="1445437"/>
                </a:lnTo>
                <a:lnTo>
                  <a:pt x="0" y="1417433"/>
                </a:lnTo>
                <a:lnTo>
                  <a:pt x="0" y="142874"/>
                </a:lnTo>
                <a:lnTo>
                  <a:pt x="10875" y="88198"/>
                </a:lnTo>
                <a:lnTo>
                  <a:pt x="41847" y="41846"/>
                </a:lnTo>
                <a:lnTo>
                  <a:pt x="88199" y="10875"/>
                </a:lnTo>
                <a:lnTo>
                  <a:pt x="142874" y="0"/>
                </a:lnTo>
                <a:lnTo>
                  <a:pt x="4350268" y="0"/>
                </a:lnTo>
                <a:lnTo>
                  <a:pt x="4378272" y="2770"/>
                </a:lnTo>
                <a:lnTo>
                  <a:pt x="4429535" y="24004"/>
                </a:lnTo>
                <a:lnTo>
                  <a:pt x="4469138" y="63607"/>
                </a:lnTo>
                <a:lnTo>
                  <a:pt x="4490372" y="114871"/>
                </a:lnTo>
                <a:lnTo>
                  <a:pt x="4491982" y="131142"/>
                </a:lnTo>
                <a:lnTo>
                  <a:pt x="4491982" y="1429166"/>
                </a:lnTo>
                <a:lnTo>
                  <a:pt x="4482267" y="1472110"/>
                </a:lnTo>
                <a:lnTo>
                  <a:pt x="4451296" y="1518461"/>
                </a:lnTo>
                <a:lnTo>
                  <a:pt x="4404944" y="1549433"/>
                </a:lnTo>
                <a:lnTo>
                  <a:pt x="4350272" y="1560308"/>
                </a:lnTo>
                <a:close/>
              </a:path>
            </a:pathLst>
          </a:custGeom>
          <a:solidFill>
            <a:srgbClr val="F6CDB4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10722" y="5566763"/>
            <a:ext cx="2657263" cy="453800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549514" marR="3387" indent="-541470">
              <a:lnSpc>
                <a:spcPct val="107100"/>
              </a:lnSpc>
              <a:spcBef>
                <a:spcPts val="67"/>
              </a:spcBef>
            </a:pPr>
            <a:r>
              <a:rPr sz="1400" b="1" spc="200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Cambria"/>
              </a:rPr>
              <a:t>3.ΔΙΕΝΕΡΓΕΙΑ</a:t>
            </a:r>
            <a:r>
              <a:rPr sz="1400" b="1" spc="210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Cambria"/>
              </a:rPr>
              <a:t> </a:t>
            </a:r>
            <a:r>
              <a:rPr sz="1400" b="1" spc="180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Cambria"/>
              </a:rPr>
              <a:t>ΑΝΑΛΥΣΗΣ </a:t>
            </a:r>
            <a:r>
              <a:rPr sz="1400" b="1" spc="193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Cambria"/>
              </a:rPr>
              <a:t>HPV-</a:t>
            </a:r>
            <a:r>
              <a:rPr sz="1400" b="1" spc="233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Cambria"/>
              </a:rPr>
              <a:t>DNA</a:t>
            </a:r>
            <a:r>
              <a:rPr sz="1400" b="1" spc="190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Cambria"/>
              </a:rPr>
              <a:t> </a:t>
            </a:r>
            <a:r>
              <a:rPr sz="1400" b="1" spc="193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Cambria"/>
              </a:rPr>
              <a:t>TEST</a:t>
            </a:r>
            <a:endParaRPr sz="1400" dirty="0">
              <a:solidFill>
                <a:schemeClr val="accent1">
                  <a:lumMod val="50000"/>
                </a:schemeClr>
              </a:solidFill>
              <a:latin typeface="Times" panose="02020603050405020304" pitchFamily="18" charset="0"/>
              <a:cs typeface="Cambri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858000" y="2537766"/>
            <a:ext cx="3590290" cy="2363893"/>
          </a:xfrm>
          <a:custGeom>
            <a:avLst/>
            <a:gdLst/>
            <a:ahLst/>
            <a:cxnLst/>
            <a:rect l="l" t="t" r="r" b="b"/>
            <a:pathLst>
              <a:path w="5385434" h="3545840">
                <a:moveTo>
                  <a:pt x="5242027" y="3545666"/>
                </a:moveTo>
                <a:lnTo>
                  <a:pt x="142873" y="3545666"/>
                </a:lnTo>
                <a:lnTo>
                  <a:pt x="114871" y="3542896"/>
                </a:lnTo>
                <a:lnTo>
                  <a:pt x="63607" y="3521662"/>
                </a:lnTo>
                <a:lnTo>
                  <a:pt x="24004" y="3482059"/>
                </a:lnTo>
                <a:lnTo>
                  <a:pt x="2770" y="3430795"/>
                </a:lnTo>
                <a:lnTo>
                  <a:pt x="0" y="3402791"/>
                </a:lnTo>
                <a:lnTo>
                  <a:pt x="0" y="142874"/>
                </a:lnTo>
                <a:lnTo>
                  <a:pt x="10875" y="88199"/>
                </a:lnTo>
                <a:lnTo>
                  <a:pt x="41846" y="41847"/>
                </a:lnTo>
                <a:lnTo>
                  <a:pt x="88198" y="10875"/>
                </a:lnTo>
                <a:lnTo>
                  <a:pt x="142874" y="0"/>
                </a:lnTo>
                <a:lnTo>
                  <a:pt x="5242025" y="0"/>
                </a:lnTo>
                <a:lnTo>
                  <a:pt x="5296701" y="10875"/>
                </a:lnTo>
                <a:lnTo>
                  <a:pt x="5343052" y="41847"/>
                </a:lnTo>
                <a:lnTo>
                  <a:pt x="5374024" y="88199"/>
                </a:lnTo>
                <a:lnTo>
                  <a:pt x="5384900" y="142874"/>
                </a:lnTo>
                <a:lnTo>
                  <a:pt x="5384900" y="3402791"/>
                </a:lnTo>
                <a:lnTo>
                  <a:pt x="5374024" y="3457468"/>
                </a:lnTo>
                <a:lnTo>
                  <a:pt x="5343052" y="3503819"/>
                </a:lnTo>
                <a:lnTo>
                  <a:pt x="5296701" y="3534791"/>
                </a:lnTo>
                <a:lnTo>
                  <a:pt x="5242027" y="3545666"/>
                </a:lnTo>
                <a:close/>
              </a:path>
            </a:pathLst>
          </a:custGeom>
          <a:solidFill>
            <a:srgbClr val="F6CDB4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07353" y="3194270"/>
            <a:ext cx="3268133" cy="91482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 indent="-423" algn="ctr">
              <a:lnSpc>
                <a:spcPct val="107100"/>
              </a:lnSpc>
              <a:spcBef>
                <a:spcPts val="67"/>
              </a:spcBef>
            </a:pPr>
            <a:r>
              <a:rPr sz="1400" b="1" spc="230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Cambria"/>
              </a:rPr>
              <a:t>4.ΚΟΛΠΟΣΚΟΠΗΣΗ</a:t>
            </a:r>
            <a:r>
              <a:rPr sz="1400" b="1" spc="197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Cambria"/>
              </a:rPr>
              <a:t> </a:t>
            </a:r>
            <a:r>
              <a:rPr sz="1400" b="1" spc="187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Cambria"/>
              </a:rPr>
              <a:t>ΚΑΙ</a:t>
            </a:r>
            <a:r>
              <a:rPr sz="1400" b="1" spc="197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Cambria"/>
              </a:rPr>
              <a:t> </a:t>
            </a:r>
            <a:r>
              <a:rPr sz="1400" b="1" spc="203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Cambria"/>
              </a:rPr>
              <a:t>ΛΗΨΗ ΔΕΙΓΜΑΤΟΣ</a:t>
            </a:r>
            <a:r>
              <a:rPr sz="1400" b="1" spc="187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Cambria"/>
              </a:rPr>
              <a:t> </a:t>
            </a:r>
            <a:r>
              <a:rPr sz="1400" b="1" spc="177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Cambria"/>
              </a:rPr>
              <a:t>ΒΙΟΨΙΑΣ</a:t>
            </a:r>
            <a:r>
              <a:rPr sz="1400" b="1" spc="190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Cambria"/>
              </a:rPr>
              <a:t> </a:t>
            </a:r>
            <a:r>
              <a:rPr sz="1400" b="1" spc="147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Cambria"/>
              </a:rPr>
              <a:t>(ΣΕ </a:t>
            </a:r>
            <a:r>
              <a:rPr sz="1400" b="1" spc="227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Cambria"/>
              </a:rPr>
              <a:t>ΠΕΡΙΠΤΩΣΗ</a:t>
            </a:r>
            <a:r>
              <a:rPr sz="1400" b="1" spc="197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Cambria"/>
              </a:rPr>
              <a:t> </a:t>
            </a:r>
            <a:r>
              <a:rPr sz="1400" b="1" spc="193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Cambria"/>
              </a:rPr>
              <a:t>ΕΥΡΗΜΑΤΟΣ)</a:t>
            </a:r>
            <a:r>
              <a:rPr sz="1400" b="1" spc="197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Cambria"/>
              </a:rPr>
              <a:t> </a:t>
            </a:r>
            <a:r>
              <a:rPr sz="1400" b="1" spc="227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Cambria"/>
              </a:rPr>
              <a:t>ΑΠΟ </a:t>
            </a:r>
            <a:r>
              <a:rPr sz="1400" b="1" spc="197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Cambria"/>
              </a:rPr>
              <a:t>ΓΥΝΑΙΚΟΛΟΓΟ</a:t>
            </a:r>
            <a:endParaRPr sz="1400" dirty="0">
              <a:solidFill>
                <a:schemeClr val="accent1">
                  <a:lumMod val="50000"/>
                </a:schemeClr>
              </a:solidFill>
              <a:latin typeface="Times" panose="02020603050405020304" pitchFamily="18" charset="0"/>
              <a:cs typeface="Cambri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616860" y="5340451"/>
            <a:ext cx="1849120" cy="880533"/>
          </a:xfrm>
          <a:custGeom>
            <a:avLst/>
            <a:gdLst/>
            <a:ahLst/>
            <a:cxnLst/>
            <a:rect l="l" t="t" r="r" b="b"/>
            <a:pathLst>
              <a:path w="2773679" h="1320800">
                <a:moveTo>
                  <a:pt x="2630449" y="1320684"/>
                </a:moveTo>
                <a:lnTo>
                  <a:pt x="142874" y="1320684"/>
                </a:lnTo>
                <a:lnTo>
                  <a:pt x="114871" y="1317913"/>
                </a:lnTo>
                <a:lnTo>
                  <a:pt x="63607" y="1296679"/>
                </a:lnTo>
                <a:lnTo>
                  <a:pt x="24004" y="1257076"/>
                </a:lnTo>
                <a:lnTo>
                  <a:pt x="2770" y="1205813"/>
                </a:lnTo>
                <a:lnTo>
                  <a:pt x="0" y="1177809"/>
                </a:lnTo>
                <a:lnTo>
                  <a:pt x="0" y="142874"/>
                </a:lnTo>
                <a:lnTo>
                  <a:pt x="10875" y="88198"/>
                </a:lnTo>
                <a:lnTo>
                  <a:pt x="41846" y="41846"/>
                </a:lnTo>
                <a:lnTo>
                  <a:pt x="88198" y="10875"/>
                </a:lnTo>
                <a:lnTo>
                  <a:pt x="142874" y="0"/>
                </a:lnTo>
                <a:lnTo>
                  <a:pt x="2630449" y="0"/>
                </a:lnTo>
                <a:lnTo>
                  <a:pt x="2685125" y="10875"/>
                </a:lnTo>
                <a:lnTo>
                  <a:pt x="2731477" y="41846"/>
                </a:lnTo>
                <a:lnTo>
                  <a:pt x="2762448" y="88198"/>
                </a:lnTo>
                <a:lnTo>
                  <a:pt x="2773324" y="142874"/>
                </a:lnTo>
                <a:lnTo>
                  <a:pt x="2773324" y="1177809"/>
                </a:lnTo>
                <a:lnTo>
                  <a:pt x="2762448" y="1232485"/>
                </a:lnTo>
                <a:lnTo>
                  <a:pt x="2731477" y="1278837"/>
                </a:lnTo>
                <a:lnTo>
                  <a:pt x="2685125" y="1309808"/>
                </a:lnTo>
                <a:lnTo>
                  <a:pt x="2630449" y="1320684"/>
                </a:lnTo>
                <a:close/>
              </a:path>
            </a:pathLst>
          </a:custGeom>
          <a:solidFill>
            <a:srgbClr val="F6CDB4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054375" y="5665571"/>
            <a:ext cx="974090" cy="22399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1400" b="1" spc="163" dirty="0">
                <a:solidFill>
                  <a:schemeClr val="accent1">
                    <a:lumMod val="50000"/>
                  </a:schemeClr>
                </a:solidFill>
                <a:latin typeface="Cambria"/>
                <a:cs typeface="Cambria"/>
              </a:rPr>
              <a:t>5.</a:t>
            </a:r>
            <a:r>
              <a:rPr sz="1400" b="1" spc="163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Cambria"/>
              </a:rPr>
              <a:t>ΒΙΟΨΙΑ</a:t>
            </a:r>
            <a:endParaRPr sz="1400" dirty="0">
              <a:solidFill>
                <a:schemeClr val="accent1">
                  <a:lumMod val="50000"/>
                </a:schemeClr>
              </a:solidFill>
              <a:latin typeface="Times" panose="02020603050405020304" pitchFamily="18" charset="0"/>
              <a:cs typeface="Cambri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878384" y="1202961"/>
            <a:ext cx="5684097" cy="837777"/>
            <a:chOff x="2817575" y="1804441"/>
            <a:chExt cx="8526145" cy="1256665"/>
          </a:xfrm>
        </p:grpSpPr>
        <p:sp>
          <p:nvSpPr>
            <p:cNvPr id="16" name="object 16"/>
            <p:cNvSpPr/>
            <p:nvPr/>
          </p:nvSpPr>
          <p:spPr>
            <a:xfrm>
              <a:off x="2827100" y="305129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494949"/>
              </a:solidFill>
            </a:ln>
          </p:spPr>
          <p:txBody>
            <a:bodyPr wrap="square" lIns="0" tIns="0" rIns="0" bIns="0" rtlCol="0"/>
            <a:lstStyle/>
            <a:p>
              <a:endParaRPr sz="12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4346994" y="1804453"/>
              <a:ext cx="6996430" cy="28575"/>
            </a:xfrm>
            <a:custGeom>
              <a:avLst/>
              <a:gdLst/>
              <a:ahLst/>
              <a:cxnLst/>
              <a:rect l="l" t="t" r="r" b="b"/>
              <a:pathLst>
                <a:path w="6996430" h="28575">
                  <a:moveTo>
                    <a:pt x="6996189" y="0"/>
                  </a:moveTo>
                  <a:lnTo>
                    <a:pt x="6996189" y="0"/>
                  </a:lnTo>
                  <a:lnTo>
                    <a:pt x="0" y="0"/>
                  </a:lnTo>
                  <a:lnTo>
                    <a:pt x="0" y="28448"/>
                  </a:lnTo>
                  <a:lnTo>
                    <a:pt x="6996189" y="28448"/>
                  </a:lnTo>
                  <a:lnTo>
                    <a:pt x="6996189" y="0"/>
                  </a:lnTo>
                  <a:close/>
                </a:path>
              </a:pathLst>
            </a:custGeom>
            <a:solidFill>
              <a:srgbClr val="A6B49C"/>
            </a:solidFill>
          </p:spPr>
          <p:txBody>
            <a:bodyPr wrap="square" lIns="0" tIns="0" rIns="0" bIns="0" rtlCol="0"/>
            <a:lstStyle/>
            <a:p>
              <a:endParaRPr sz="12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295402" y="1352793"/>
            <a:ext cx="9601196" cy="562547"/>
          </a:xfrm>
          <a:prstGeom prst="rect">
            <a:avLst/>
          </a:prstGeom>
        </p:spPr>
        <p:txBody>
          <a:bodyPr vert="horz" wrap="square" lIns="0" tIns="8467" rIns="0" bIns="0" rtlCol="0" anchor="ctr">
            <a:spAutoFit/>
          </a:bodyPr>
          <a:lstStyle/>
          <a:p>
            <a:pPr marL="8467">
              <a:spcBef>
                <a:spcPts val="67"/>
              </a:spcBef>
            </a:pPr>
            <a:r>
              <a:rPr spc="-136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</a:rPr>
              <a:t>Εξετάσεις</a:t>
            </a:r>
            <a:r>
              <a:rPr spc="-153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</a:rPr>
              <a:t> </a:t>
            </a:r>
            <a:r>
              <a:rPr spc="-513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</a:rPr>
              <a:t>που</a:t>
            </a:r>
            <a:r>
              <a:rPr spc="-7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</a:rPr>
              <a:t> </a:t>
            </a:r>
            <a:r>
              <a:rPr spc="-337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</a:rPr>
              <a:t>περιλαμβάνονται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789767" y="713922"/>
            <a:ext cx="6628672" cy="377882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2400" spc="13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ΓΙΑ</a:t>
            </a:r>
            <a:r>
              <a:rPr sz="2400" spc="-5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11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ΤΗΝ</a:t>
            </a:r>
            <a:r>
              <a:rPr sz="2400" spc="-4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8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ΗΛΙΚΙΑΚΗ</a:t>
            </a:r>
            <a:r>
              <a:rPr sz="2400" spc="-5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ΟΜΑΔΑ</a:t>
            </a:r>
            <a:r>
              <a:rPr sz="2400" spc="-4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sz="2400" spc="-4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spc="-2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sz="2400" spc="-2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ΩΣ</a:t>
            </a:r>
            <a:r>
              <a:rPr sz="2400" spc="-5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sz="2400" spc="-4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ΕΤ</a:t>
            </a:r>
            <a:r>
              <a:rPr lang="el-GR" sz="2400" spc="-1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sz="2400" spc="-1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endParaRPr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bject 7">
            <a:extLst>
              <a:ext uri="{FF2B5EF4-FFF2-40B4-BE49-F238E27FC236}">
                <a16:creationId xmlns:a16="http://schemas.microsoft.com/office/drawing/2014/main" id="{8C303C92-91BC-416A-AB74-307983DB3E0D}"/>
              </a:ext>
            </a:extLst>
          </p:cNvPr>
          <p:cNvSpPr/>
          <p:nvPr/>
        </p:nvSpPr>
        <p:spPr>
          <a:xfrm>
            <a:off x="1767901" y="2580047"/>
            <a:ext cx="2995507" cy="1028700"/>
          </a:xfrm>
          <a:custGeom>
            <a:avLst/>
            <a:gdLst/>
            <a:ahLst/>
            <a:cxnLst/>
            <a:rect l="l" t="t" r="r" b="b"/>
            <a:pathLst>
              <a:path w="4493260" h="1543050">
                <a:moveTo>
                  <a:pt x="4350269" y="1542901"/>
                </a:moveTo>
                <a:lnTo>
                  <a:pt x="142874" y="1542901"/>
                </a:lnTo>
                <a:lnTo>
                  <a:pt x="114871" y="1540131"/>
                </a:lnTo>
                <a:lnTo>
                  <a:pt x="63607" y="1518897"/>
                </a:lnTo>
                <a:lnTo>
                  <a:pt x="24004" y="1479294"/>
                </a:lnTo>
                <a:lnTo>
                  <a:pt x="2770" y="1428030"/>
                </a:lnTo>
                <a:lnTo>
                  <a:pt x="0" y="1400026"/>
                </a:lnTo>
                <a:lnTo>
                  <a:pt x="0" y="142875"/>
                </a:lnTo>
                <a:lnTo>
                  <a:pt x="10875" y="88199"/>
                </a:lnTo>
                <a:lnTo>
                  <a:pt x="41847" y="41847"/>
                </a:lnTo>
                <a:lnTo>
                  <a:pt x="88199" y="10875"/>
                </a:lnTo>
                <a:lnTo>
                  <a:pt x="142875" y="0"/>
                </a:lnTo>
                <a:lnTo>
                  <a:pt x="4350268" y="0"/>
                </a:lnTo>
                <a:lnTo>
                  <a:pt x="4378272" y="2770"/>
                </a:lnTo>
                <a:lnTo>
                  <a:pt x="4429535" y="24004"/>
                </a:lnTo>
                <a:lnTo>
                  <a:pt x="4469139" y="63607"/>
                </a:lnTo>
                <a:lnTo>
                  <a:pt x="4490373" y="114871"/>
                </a:lnTo>
                <a:lnTo>
                  <a:pt x="4493143" y="142875"/>
                </a:lnTo>
                <a:lnTo>
                  <a:pt x="4493143" y="1400026"/>
                </a:lnTo>
                <a:lnTo>
                  <a:pt x="4482268" y="1454702"/>
                </a:lnTo>
                <a:lnTo>
                  <a:pt x="4451296" y="1501055"/>
                </a:lnTo>
                <a:lnTo>
                  <a:pt x="4404944" y="1532026"/>
                </a:lnTo>
                <a:lnTo>
                  <a:pt x="4350269" y="1542901"/>
                </a:lnTo>
                <a:close/>
              </a:path>
            </a:pathLst>
          </a:custGeom>
          <a:solidFill>
            <a:srgbClr val="F6CDB4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72374" y="2915831"/>
            <a:ext cx="1972733" cy="453800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506332" marR="3387" indent="-498288">
              <a:lnSpc>
                <a:spcPct val="107100"/>
              </a:lnSpc>
              <a:spcBef>
                <a:spcPts val="67"/>
              </a:spcBef>
            </a:pPr>
            <a:r>
              <a:rPr sz="1400" b="1" spc="193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Cambria"/>
              </a:rPr>
              <a:t>1.ΓΥΝΑΙΚΟΛΟΓΙΚΗ </a:t>
            </a:r>
            <a:r>
              <a:rPr sz="1400" b="1" spc="197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Cambria"/>
              </a:rPr>
              <a:t>ΕΞΕΤΑΣΗ</a:t>
            </a:r>
            <a:endParaRPr sz="1400" dirty="0">
              <a:solidFill>
                <a:schemeClr val="accent1">
                  <a:lumMod val="50000"/>
                </a:schemeClr>
              </a:solidFill>
              <a:latin typeface="Times" panose="02020603050405020304" pitchFamily="18" charset="0"/>
              <a:cs typeface="Cambri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E1DA6-39CA-36D2-105E-AF067257F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942" y="587547"/>
            <a:ext cx="10180800" cy="1288800"/>
          </a:xfrm>
        </p:spPr>
        <p:txBody>
          <a:bodyPr/>
          <a:lstStyle/>
          <a:p>
            <a:r>
              <a:rPr lang="en-US" altLang="zh-CN" noProof="0"/>
              <a:t>Market Trends</a:t>
            </a:r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E6AFA-0585-0EE2-ACCC-8C82212EF8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23039" y="2190649"/>
            <a:ext cx="4649687" cy="619136"/>
          </a:xfrm>
        </p:spPr>
        <p:txBody>
          <a:bodyPr/>
          <a:lstStyle/>
          <a:p>
            <a:r>
              <a:rPr lang="en-US" altLang="zh-CN"/>
              <a:t>Item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54091-2A90-64BE-0EAC-32A584F5D9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3038" y="2980080"/>
            <a:ext cx="4649687" cy="466492"/>
          </a:xfrm>
        </p:spPr>
        <p:txBody>
          <a:bodyPr/>
          <a:lstStyle/>
          <a:p>
            <a:r>
              <a:rPr lang="en-US" altLang="zh-CN"/>
              <a:t>Provide a detailed subitem that explains its focus and purpose clearly, offering concise insights.</a:t>
            </a:r>
            <a:endParaRPr lang="zh-CN" alt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A7CE1F-3585-A2EC-D084-24F184714BD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625797" y="2190649"/>
            <a:ext cx="4649687" cy="619136"/>
          </a:xfrm>
        </p:spPr>
        <p:txBody>
          <a:bodyPr/>
          <a:lstStyle/>
          <a:p>
            <a:r>
              <a:rPr lang="en-US" altLang="zh-CN"/>
              <a:t>Item title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4A38C2B-904C-3BC8-F6FE-ABF501BE69E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123038" y="4048216"/>
            <a:ext cx="4649687" cy="619136"/>
          </a:xfrm>
        </p:spPr>
        <p:txBody>
          <a:bodyPr/>
          <a:lstStyle/>
          <a:p>
            <a:r>
              <a:rPr lang="en-US" altLang="zh-CN"/>
              <a:t>Item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535532E-D5D2-DBE7-243E-993D23F8B98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23037" y="4837647"/>
            <a:ext cx="4649687" cy="466492"/>
          </a:xfrm>
        </p:spPr>
        <p:txBody>
          <a:bodyPr/>
          <a:lstStyle/>
          <a:p>
            <a:r>
              <a:rPr lang="en-US" altLang="zh-CN"/>
              <a:t>Provide a detailed subitem that explains its focus and purpose clearly, offering concise insights.</a:t>
            </a:r>
            <a:endParaRPr lang="zh-CN" alt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93FE771-F0EA-D6B1-4FEC-BFD44DFDCD7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25796" y="4048216"/>
            <a:ext cx="4649687" cy="619136"/>
          </a:xfrm>
        </p:spPr>
        <p:txBody>
          <a:bodyPr/>
          <a:lstStyle/>
          <a:p>
            <a:r>
              <a:rPr lang="en-US" altLang="zh-CN"/>
              <a:t>Item title</a:t>
            </a:r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0BF3AF2A-4780-47AC-977C-AAFED282847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8331" y="503431"/>
            <a:ext cx="9736500" cy="635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2697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421D5-B4E2-FC61-C309-FF2DD1558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98" y="500240"/>
            <a:ext cx="11475604" cy="1073476"/>
          </a:xfrm>
        </p:spPr>
        <p:txBody>
          <a:bodyPr>
            <a:noAutofit/>
          </a:bodyPr>
          <a:lstStyle/>
          <a:p>
            <a:r>
              <a:rPr lang="en-US" altLang="zh-CN" noProof="0"/>
              <a:t>Target Demographics</a:t>
            </a:r>
            <a:endParaRPr lang="zh-C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C4A79A-06C2-299C-3658-8027A328CF4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218024" y="3057469"/>
            <a:ext cx="502234" cy="363433"/>
          </a:xfrm>
        </p:spPr>
        <p:txBody>
          <a:bodyPr>
            <a:noAutofit/>
          </a:bodyPr>
          <a:lstStyle/>
          <a:p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EE0823-0640-3801-9FA9-7DA5411188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5198" y="2350267"/>
            <a:ext cx="3827474" cy="619136"/>
          </a:xfrm>
        </p:spPr>
        <p:txBody>
          <a:bodyPr>
            <a:noAutofit/>
          </a:bodyPr>
          <a:lstStyle/>
          <a:p>
            <a:r>
              <a:rPr lang="en-US" altLang="zh-CN"/>
              <a:t>Item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4EFC625-4E44-C0C0-8C75-4D5D8C9D79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5196" y="3167183"/>
            <a:ext cx="3827474" cy="537150"/>
          </a:xfrm>
        </p:spPr>
        <p:txBody>
          <a:bodyPr>
            <a:noAutofit/>
          </a:bodyPr>
          <a:lstStyle/>
          <a:p>
            <a:r>
              <a:rPr lang="en-US" altLang="zh-CN" dirty="0"/>
              <a:t>Add a brief subitem here.</a:t>
            </a:r>
            <a:endParaRPr lang="zh-CN" alt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4F6117-48AE-041A-FC47-AFA541F2BA7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71738" y="3057469"/>
            <a:ext cx="502234" cy="363433"/>
          </a:xfrm>
        </p:spPr>
        <p:txBody>
          <a:bodyPr>
            <a:noAutofit/>
          </a:bodyPr>
          <a:lstStyle/>
          <a:p>
            <a:r>
              <a:rPr lang="en-US" altLang="zh-CN" dirty="0"/>
              <a:t>02</a:t>
            </a:r>
            <a:endParaRPr lang="zh-CN" alt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FD4D27C-50CB-7773-094C-43A614DFA92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629328" y="2350267"/>
            <a:ext cx="3827474" cy="619136"/>
          </a:xfrm>
        </p:spPr>
        <p:txBody>
          <a:bodyPr>
            <a:noAutofit/>
          </a:bodyPr>
          <a:lstStyle/>
          <a:p>
            <a:r>
              <a:rPr lang="en-US" altLang="zh-CN"/>
              <a:t>Item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AC7562F-D778-0987-C08E-BFCE0140418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629326" y="3167183"/>
            <a:ext cx="3827474" cy="537150"/>
          </a:xfrm>
        </p:spPr>
        <p:txBody>
          <a:bodyPr>
            <a:noAutofit/>
          </a:bodyPr>
          <a:lstStyle/>
          <a:p>
            <a:r>
              <a:rPr lang="en-US" altLang="zh-CN"/>
              <a:t>Add a brief subitem here.</a:t>
            </a:r>
            <a:endParaRPr lang="zh-CN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46F80B-AF28-48FA-E938-EEBD4E4701F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218026" y="4315566"/>
            <a:ext cx="502234" cy="363433"/>
          </a:xfrm>
        </p:spPr>
        <p:txBody>
          <a:bodyPr>
            <a:noAutofit/>
          </a:bodyPr>
          <a:lstStyle/>
          <a:p>
            <a:r>
              <a:rPr lang="en-US" altLang="zh-CN" dirty="0"/>
              <a:t>03</a:t>
            </a:r>
            <a:endParaRPr lang="zh-CN" alt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6895823-A7FA-FBCA-C03E-B2373BCC09F2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35198" y="4087738"/>
            <a:ext cx="3827474" cy="619136"/>
          </a:xfrm>
        </p:spPr>
        <p:txBody>
          <a:bodyPr>
            <a:noAutofit/>
          </a:bodyPr>
          <a:lstStyle/>
          <a:p>
            <a:r>
              <a:rPr lang="en-US" altLang="zh-CN"/>
              <a:t>Item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F157CED-71CA-3A67-F036-25E7FE7BA85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35196" y="4904654"/>
            <a:ext cx="3827474" cy="537150"/>
          </a:xfrm>
        </p:spPr>
        <p:txBody>
          <a:bodyPr>
            <a:noAutofit/>
          </a:bodyPr>
          <a:lstStyle/>
          <a:p>
            <a:r>
              <a:rPr lang="en-US" altLang="zh-CN"/>
              <a:t>Add a brief subitem here.</a:t>
            </a:r>
            <a:endParaRPr lang="zh-CN" alt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83991B9-2242-72C4-CC93-26DC4ACBDF1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471738" y="4315566"/>
            <a:ext cx="502234" cy="363433"/>
          </a:xfrm>
        </p:spPr>
        <p:txBody>
          <a:bodyPr>
            <a:noAutofit/>
          </a:bodyPr>
          <a:lstStyle/>
          <a:p>
            <a:r>
              <a:rPr lang="en-US" altLang="zh-CN" dirty="0"/>
              <a:t>04</a:t>
            </a:r>
            <a:endParaRPr lang="zh-CN" alt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6DC28BB-8C7D-4EA6-60E7-53D90A08D4EC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629328" y="4087738"/>
            <a:ext cx="3827474" cy="619136"/>
          </a:xfrm>
        </p:spPr>
        <p:txBody>
          <a:bodyPr>
            <a:noAutofit/>
          </a:bodyPr>
          <a:lstStyle/>
          <a:p>
            <a:r>
              <a:rPr lang="en-US" altLang="zh-CN"/>
              <a:t>Item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C93F126-CDCA-774A-76D0-FF5FD4D97BE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629326" y="4904654"/>
            <a:ext cx="3827474" cy="537150"/>
          </a:xfrm>
        </p:spPr>
        <p:txBody>
          <a:bodyPr>
            <a:noAutofit/>
          </a:bodyPr>
          <a:lstStyle/>
          <a:p>
            <a:r>
              <a:rPr lang="en-US" altLang="zh-CN"/>
              <a:t>Add a brief subitem here.</a:t>
            </a:r>
            <a:endParaRPr lang="zh-CN" altLang="en-US"/>
          </a:p>
        </p:txBody>
      </p:sp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BE26E61D-577F-47A8-81A7-50DDEB203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74798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235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3">
            <a:extLst>
              <a:ext uri="{FF2B5EF4-FFF2-40B4-BE49-F238E27FC236}">
                <a16:creationId xmlns:a16="http://schemas.microsoft.com/office/drawing/2014/main" id="{0D134733-8BB4-4EFA-99D6-89842FDCCB99}"/>
              </a:ext>
            </a:extLst>
          </p:cNvPr>
          <p:cNvSpPr txBox="1"/>
          <p:nvPr/>
        </p:nvSpPr>
        <p:spPr>
          <a:xfrm>
            <a:off x="0" y="2392218"/>
            <a:ext cx="11879816" cy="21027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133215" marR="5080" indent="-4121150" algn="ctr">
              <a:lnSpc>
                <a:spcPct val="106500"/>
              </a:lnSpc>
              <a:spcBef>
                <a:spcPts val="95"/>
              </a:spcBef>
            </a:pPr>
            <a:r>
              <a:rPr sz="2350" b="1" spc="30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ΓΙΑ</a:t>
            </a:r>
            <a:r>
              <a:rPr sz="2350" b="1" spc="3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50" b="1" spc="3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ΠΛΗΡΟΦΟΡΙΕΣ</a:t>
            </a:r>
            <a:r>
              <a:rPr lang="el-GR" sz="2350" b="1" spc="30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50" b="1" spc="40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ΕΠΙΚΟΙΝΩΝΗΣΤΕ</a:t>
            </a:r>
            <a:r>
              <a:rPr sz="2350" b="1" spc="3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50" b="1" spc="52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</a:t>
            </a:r>
            <a:r>
              <a:rPr sz="2350" b="1" spc="30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50" b="1" spc="32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ΤΟ</a:t>
            </a:r>
            <a:r>
              <a:rPr sz="2350" b="1" spc="30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50" b="1" spc="45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ΤΜΗΜΑ</a:t>
            </a:r>
            <a:endParaRPr lang="el-GR" sz="2350" b="1" spc="3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33215" marR="5080" indent="-4121150" algn="ctr">
              <a:lnSpc>
                <a:spcPct val="106500"/>
              </a:lnSpc>
              <a:spcBef>
                <a:spcPts val="95"/>
              </a:spcBef>
            </a:pPr>
            <a:r>
              <a:rPr sz="2350" b="1" spc="37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ΕΞΥΠΗΡΕΤΗΣΗΣ</a:t>
            </a:r>
            <a:r>
              <a:rPr sz="2350" b="1" spc="30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50" b="1" spc="31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ΣΤΟ</a:t>
            </a:r>
            <a:endParaRPr lang="el-GR" sz="2350" b="1" spc="31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33215" marR="5080" indent="-4121150" algn="ctr">
              <a:lnSpc>
                <a:spcPct val="106500"/>
              </a:lnSpc>
              <a:spcBef>
                <a:spcPts val="95"/>
              </a:spcBef>
            </a:pPr>
            <a:r>
              <a:rPr sz="2350" b="1" spc="3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50" b="1" spc="33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ΤΗΛ.</a:t>
            </a:r>
            <a:r>
              <a:rPr sz="2350" b="1" spc="30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50" b="1" spc="23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11401 </a:t>
            </a:r>
            <a:endParaRPr lang="el-GR" sz="2350" b="1" spc="235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33215" marR="5080" indent="-4121150" algn="ctr">
              <a:lnSpc>
                <a:spcPct val="106500"/>
              </a:lnSpc>
              <a:spcBef>
                <a:spcPts val="95"/>
              </a:spcBef>
            </a:pPr>
            <a:r>
              <a:rPr sz="2350" b="1" spc="34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MAIL:</a:t>
            </a:r>
            <a:r>
              <a:rPr sz="2350" b="1" spc="32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50" b="1" spc="35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PROLIPSIS-</a:t>
            </a:r>
            <a:r>
              <a:rPr sz="2350" b="1" spc="36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HELPDESK@IDIKA.GR</a:t>
            </a:r>
            <a:endParaRPr lang="el-GR" sz="2350" b="1" spc="365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33215" marR="5080" indent="-4121150" algn="ctr">
              <a:lnSpc>
                <a:spcPct val="106500"/>
              </a:lnSpc>
              <a:spcBef>
                <a:spcPts val="95"/>
              </a:spcBef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https://testpap.gov.gr/</a:t>
            </a:r>
            <a:endParaRPr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0" name="Picture 6" descr="ένα ροζ κινητό τηλέφωνο με λουλούδια και μια εικόνα ενός λουλουδιού με τις λέξεις quot σπασμένα απόσπασμα πάνω του">
            <a:extLst>
              <a:ext uri="{FF2B5EF4-FFF2-40B4-BE49-F238E27FC236}">
                <a16:creationId xmlns:a16="http://schemas.microsoft.com/office/drawing/2014/main" id="{05601FBC-6F2D-41EB-912B-1764FA444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4237672"/>
            <a:ext cx="2438400" cy="26203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Χειροποίητο φορητό υπολογιστή με φθινοπωρινά φύλλα και λουλουδάτο σχέδιο">
            <a:extLst>
              <a:ext uri="{FF2B5EF4-FFF2-40B4-BE49-F238E27FC236}">
                <a16:creationId xmlns:a16="http://schemas.microsoft.com/office/drawing/2014/main" id="{8105D097-9F18-484D-B9D9-07D2D5951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392217" cy="23922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117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4" name="Rectangle 7183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85C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6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Κάτοψη συλλογή λουλουδιών">
            <a:extLst>
              <a:ext uri="{FF2B5EF4-FFF2-40B4-BE49-F238E27FC236}">
                <a16:creationId xmlns:a16="http://schemas.microsoft.com/office/drawing/2014/main" id="{F05A4C80-4842-41DF-A36D-8C0B4DCFE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/>
        </p:blipFill>
        <p:spPr bwMode="auto">
          <a:xfrm>
            <a:off x="976251" y="942538"/>
            <a:ext cx="7163222" cy="48083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C6248AA3-6151-48CF-839C-B1BD0E8119E9}"/>
              </a:ext>
            </a:extLst>
          </p:cNvPr>
          <p:cNvSpPr/>
          <p:nvPr/>
        </p:nvSpPr>
        <p:spPr>
          <a:xfrm>
            <a:off x="378123" y="-38588"/>
            <a:ext cx="8129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ECEC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ΠΡΟΛΑΜΒΑΝΩ</a:t>
            </a:r>
            <a:endParaRPr lang="el-GR" sz="2800" dirty="0">
              <a:solidFill>
                <a:srgbClr val="ECECE4"/>
              </a:solidFill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4510006A-3A1E-49E1-9145-EFD2A2CCBB2A}"/>
              </a:ext>
            </a:extLst>
          </p:cNvPr>
          <p:cNvSpPr/>
          <p:nvPr/>
        </p:nvSpPr>
        <p:spPr>
          <a:xfrm>
            <a:off x="493354" y="6351776"/>
            <a:ext cx="812901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altLang="zh-CN" sz="2400" b="1" dirty="0">
                <a:solidFill>
                  <a:srgbClr val="F4F1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ΚΑΝΩ ΤΗΝ </a:t>
            </a:r>
            <a:r>
              <a:rPr lang="en-US" altLang="zh-CN" sz="2400" b="1" dirty="0">
                <a:solidFill>
                  <a:srgbClr val="ECEC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ΠΡΟΛΗΨΗ</a:t>
            </a:r>
            <a:r>
              <a:rPr lang="en-US" altLang="zh-CN" sz="2400" b="1" dirty="0">
                <a:solidFill>
                  <a:srgbClr val="F4F1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ΣΤΑΣΗ ΖΩΗΣ!!!</a:t>
            </a:r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E303D0D9-E397-4448-825B-C81250C7443F}"/>
              </a:ext>
            </a:extLst>
          </p:cNvPr>
          <p:cNvSpPr/>
          <p:nvPr/>
        </p:nvSpPr>
        <p:spPr>
          <a:xfrm rot="20185763">
            <a:off x="8343127" y="4842959"/>
            <a:ext cx="43234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ΕΥΧΑΡΙΣΤΟΥΜΕ!!!</a:t>
            </a:r>
          </a:p>
        </p:txBody>
      </p:sp>
    </p:spTree>
    <p:extLst>
      <p:ext uri="{BB962C8B-B14F-4D97-AF65-F5344CB8AC3E}">
        <p14:creationId xmlns:p14="http://schemas.microsoft.com/office/powerpoint/2010/main" val="30498461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17C3B-7E49-F26F-E1F2-A7CA83AC8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11932"/>
            <a:ext cx="4241277" cy="2964376"/>
          </a:xfrm>
        </p:spPr>
        <p:txBody>
          <a:bodyPr>
            <a:noAutofit/>
          </a:bodyPr>
          <a:lstStyle/>
          <a:p>
            <a:pPr algn="ctr"/>
            <a:r>
              <a:rPr lang="el-GR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Τι είναι ο Καρκίνος του Τραχήλου της Μήτρας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4C2092-72E6-A163-CAB8-1DB401E628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71158" y="1135625"/>
            <a:ext cx="7157458" cy="1758495"/>
          </a:xfrm>
        </p:spPr>
        <p:txBody>
          <a:bodyPr>
            <a:noAutofit/>
          </a:bodyPr>
          <a:lstStyle/>
          <a:p>
            <a:pPr algn="just"/>
            <a:r>
              <a:rPr lang="el-GR" sz="20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 καρκίνος του τραχήλου της μήτρας προκαλείται κυρίως από τον ιό </a:t>
            </a:r>
            <a:r>
              <a:rPr lang="el-GR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HPV</a:t>
            </a:r>
            <a:r>
              <a:rPr lang="el-GR" sz="20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(Ιός Ανθρώπινου Θηλώματος), ο οποίος μεταδίδεται κυρίως μέσω σεξουαλικής επαφής</a:t>
            </a:r>
            <a:r>
              <a:rPr lang="el-GR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5" name="Ορθογώνιο 34">
            <a:extLst>
              <a:ext uri="{FF2B5EF4-FFF2-40B4-BE49-F238E27FC236}">
                <a16:creationId xmlns:a16="http://schemas.microsoft.com/office/drawing/2014/main" id="{A9DE8B51-1DA0-4F1B-87D7-75B28405456E}"/>
              </a:ext>
            </a:extLst>
          </p:cNvPr>
          <p:cNvSpPr/>
          <p:nvPr/>
        </p:nvSpPr>
        <p:spPr>
          <a:xfrm>
            <a:off x="4660320" y="3048641"/>
            <a:ext cx="703498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20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 καρκίνος αυτός αναπτύσσεται αργά και συχνά δεν έχει εμφανή συμπτώματα στα πρώτα στάδια του. Γι' αυτό είναι κρίσιμο να κάνουμε τακτικούς ελέγχους, καθώς οι εξετάσεις μπορούν να εντοπίσουν </a:t>
            </a:r>
            <a:r>
              <a:rPr lang="el-GR" sz="20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προκαρκινικές</a:t>
            </a:r>
            <a:r>
              <a:rPr lang="el-GR" sz="20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αλλοιώσεις προτού εξελιχθούν σε καρκίνο.</a:t>
            </a:r>
            <a:endParaRPr lang="zh-CN" altLang="en-US" sz="2000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Κοντινή όψη γυναικείων χεριών που κρατούν κορδέλα από γαλαζοπράσινο χρώμα και αποκοπή της μήτρας Καρκίνος ωοθηκών και γυναικολογικά">
            <a:extLst>
              <a:ext uri="{FF2B5EF4-FFF2-40B4-BE49-F238E27FC236}">
                <a16:creationId xmlns:a16="http://schemas.microsoft.com/office/drawing/2014/main" id="{C32053C3-9879-44F4-A247-C1472D6E1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78" y="4007429"/>
            <a:ext cx="3552320" cy="236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613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6C8E6-8C13-F6E9-CEAD-1462C5DD09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724" y="-67476"/>
            <a:ext cx="9780639" cy="1836174"/>
          </a:xfrm>
        </p:spPr>
        <p:txBody>
          <a:bodyPr>
            <a:noAutofit/>
          </a:bodyPr>
          <a:lstStyle/>
          <a:p>
            <a:pPr algn="ctr"/>
            <a:r>
              <a:rPr lang="el-GR" altLang="zh-CN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Αιτίες και Παράγοντες κινδύνου</a:t>
            </a:r>
            <a:endParaRPr lang="zh-CN" altLang="en-US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B7BD480F-48AF-48DB-B726-2E7CB097F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372" y="2560291"/>
            <a:ext cx="10285168" cy="3447098"/>
          </a:xfrm>
          <a:prstGeom prst="rect">
            <a:avLst/>
          </a:prstGeom>
          <a:solidFill>
            <a:srgbClr val="ECE7DC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altLang="el-GR" sz="20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Ο κύριος αιτιολογικός παράγοντας </a:t>
            </a: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είναι ο </a:t>
            </a:r>
            <a:r>
              <a:rPr kumimoji="0" lang="el-GR" altLang="el-GR" sz="20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ιός HPV</a:t>
            </a: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(Ιός Ανθρώπινου Θηλώματος).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Οι γυναίκες που έχουν μολυνθεί από τον HPV διατρέχουν μεγαλύτερο κίνδυνο να αναπτύξουν καρκίνο του τραχήλου της μήτρας.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l-GR" sz="20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altLang="el-GR" sz="20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Άλλοι παράγοντες κινδύνου</a:t>
            </a: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Κάπνισμα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Πολυάριθμες σεξουαλικές επαφές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l-GR" altLang="el-GR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εραπεία ορμονών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Ιστορικό καρκίνου του τραχήλου στην οικογένεια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Αδυναμία του ανοσοποιητικού συστήματος (π.χ. HIV)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l-G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30" name="Picture 6" descr="Διανυσματικό γραφικό του ιού των ανθρώπινων θηλωμάτων HPV">
            <a:extLst>
              <a:ext uri="{FF2B5EF4-FFF2-40B4-BE49-F238E27FC236}">
                <a16:creationId xmlns:a16="http://schemas.microsoft.com/office/drawing/2014/main" id="{A6D3F1D2-06C3-4940-9484-4F6D45337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2898198" cy="289819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reflection blurRad="6350" stA="52000" endA="300" endPos="35000" dir="5400000" sy="-100000" algn="bl" rotWithShape="0"/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433460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7868E-FC1E-CD35-5A63-283FFE242A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5960" y="1158106"/>
            <a:ext cx="8770374" cy="1799303"/>
          </a:xfrm>
        </p:spPr>
        <p:txBody>
          <a:bodyPr>
            <a:normAutofit/>
          </a:bodyPr>
          <a:lstStyle/>
          <a:p>
            <a:pPr algn="ctr"/>
            <a:r>
              <a:rPr lang="el-GR" altLang="zh-CN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Πρόληψη και </a:t>
            </a:r>
            <a:r>
              <a:rPr lang="el-GR" altLang="zh-CN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Προσυμπτωματικός</a:t>
            </a:r>
            <a:r>
              <a:rPr lang="el-GR" altLang="zh-CN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Έλεγχος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Γυναικολογία έννοια εικονογράφηση">
            <a:extLst>
              <a:ext uri="{FF2B5EF4-FFF2-40B4-BE49-F238E27FC236}">
                <a16:creationId xmlns:a16="http://schemas.microsoft.com/office/drawing/2014/main" id="{9E9969B9-6A12-4182-AF97-1E05F1F77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670" y="2782505"/>
            <a:ext cx="5618826" cy="3573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885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Διάγραμμα 2">
            <a:extLst>
              <a:ext uri="{FF2B5EF4-FFF2-40B4-BE49-F238E27FC236}">
                <a16:creationId xmlns:a16="http://schemas.microsoft.com/office/drawing/2014/main" id="{CE93DAA7-93B2-4D26-8E4A-B454F0B2FD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5685857"/>
              </p:ext>
            </p:extLst>
          </p:nvPr>
        </p:nvGraphicFramePr>
        <p:xfrm>
          <a:off x="2530765" y="1283855"/>
          <a:ext cx="9661236" cy="5574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87C0980D-19A2-43F7-AC56-0FCDB711D226}"/>
              </a:ext>
            </a:extLst>
          </p:cNvPr>
          <p:cNvSpPr/>
          <p:nvPr/>
        </p:nvSpPr>
        <p:spPr>
          <a:xfrm>
            <a:off x="2669329" y="501133"/>
            <a:ext cx="90227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Σημασία του </a:t>
            </a:r>
            <a:r>
              <a:rPr lang="el-GR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Προσυμπτωματικού</a:t>
            </a:r>
            <a:r>
              <a:rPr lang="el-GR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Ελέγχου</a:t>
            </a:r>
          </a:p>
        </p:txBody>
      </p:sp>
    </p:spTree>
    <p:extLst>
      <p:ext uri="{BB962C8B-B14F-4D97-AF65-F5344CB8AC3E}">
        <p14:creationId xmlns:p14="http://schemas.microsoft.com/office/powerpoint/2010/main" val="1468109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7868E-FC1E-CD35-5A63-283FFE242A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1" y="0"/>
            <a:ext cx="8229600" cy="1799303"/>
          </a:xfrm>
        </p:spPr>
        <p:txBody>
          <a:bodyPr>
            <a:normAutofit fontScale="90000"/>
          </a:bodyPr>
          <a:lstStyle/>
          <a:p>
            <a:pPr algn="ctr"/>
            <a:r>
              <a:rPr lang="el-GR" altLang="zh-CN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Πρόληψη και </a:t>
            </a:r>
            <a:r>
              <a:rPr lang="el-GR" altLang="zh-CN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Προσυμπτωματικός</a:t>
            </a:r>
            <a:r>
              <a:rPr lang="el-GR" altLang="zh-CN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Έλεγχος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Διάγραμμα 4">
            <a:extLst>
              <a:ext uri="{FF2B5EF4-FFF2-40B4-BE49-F238E27FC236}">
                <a16:creationId xmlns:a16="http://schemas.microsoft.com/office/drawing/2014/main" id="{16F63829-AF55-4A32-892D-39AF634EE5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8124756"/>
              </p:ext>
            </p:extLst>
          </p:nvPr>
        </p:nvGraphicFramePr>
        <p:xfrm>
          <a:off x="550416" y="2920752"/>
          <a:ext cx="11398928" cy="2823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object 2">
            <a:extLst>
              <a:ext uri="{FF2B5EF4-FFF2-40B4-BE49-F238E27FC236}">
                <a16:creationId xmlns:a16="http://schemas.microsoft.com/office/drawing/2014/main" id="{2839A1E5-41FE-4ADB-9691-8BC686EBBC88}"/>
              </a:ext>
            </a:extLst>
          </p:cNvPr>
          <p:cNvPicPr/>
          <p:nvPr/>
        </p:nvPicPr>
        <p:blipFill rotWithShape="1">
          <a:blip r:embed="rId8" cstate="print"/>
          <a:srcRect l="-1700" t="1" r="2288" b="-3704"/>
          <a:stretch/>
        </p:blipFill>
        <p:spPr>
          <a:xfrm>
            <a:off x="9026013" y="2920752"/>
            <a:ext cx="2807922" cy="18820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43694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Εικόνα 22">
            <a:extLst>
              <a:ext uri="{FF2B5EF4-FFF2-40B4-BE49-F238E27FC236}">
                <a16:creationId xmlns:a16="http://schemas.microsoft.com/office/drawing/2014/main" id="{03A27B11-5505-4315-9AFB-A1795C226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865" y="1681855"/>
            <a:ext cx="11689135" cy="3214511"/>
          </a:xfrm>
          <a:prstGeom prst="rect">
            <a:avLst/>
          </a:prstGeom>
          <a:ln>
            <a:noFill/>
          </a:ln>
        </p:spPr>
      </p:pic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804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Παγκόσμια Ημέρα της Γυναίκας.">
            <a:extLst>
              <a:ext uri="{FF2B5EF4-FFF2-40B4-BE49-F238E27FC236}">
                <a16:creationId xmlns:a16="http://schemas.microsoft.com/office/drawing/2014/main" id="{0DF6A8D0-DC91-4C8F-AC2D-9C6A31333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9236"/>
            <a:ext cx="12192000" cy="423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Ορθογώνιο 15">
            <a:extLst>
              <a:ext uri="{FF2B5EF4-FFF2-40B4-BE49-F238E27FC236}">
                <a16:creationId xmlns:a16="http://schemas.microsoft.com/office/drawing/2014/main" id="{D740A74E-FEA2-4714-B68C-2C9F801AC75F}"/>
              </a:ext>
            </a:extLst>
          </p:cNvPr>
          <p:cNvSpPr/>
          <p:nvPr/>
        </p:nvSpPr>
        <p:spPr>
          <a:xfrm>
            <a:off x="1887096" y="212436"/>
            <a:ext cx="8126138" cy="224676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l-GR" sz="2800" dirty="0">
                <a:solidFill>
                  <a:srgbClr val="144E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Το πρόγραμμα δωρεάν εξετάσεων απευθύνεται σε όλες τις γυναίκες από 21 έως 65 ετών που δεν έχουν διαγνωσθεί με καρκίνο του τραχήλου της μήτρας, διαθέτουν ΑΜΚΑ, είτε είναι ασφαλισμένες, είτε ανασφάλιστες.</a:t>
            </a:r>
            <a:endParaRPr lang="el-G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939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42383" y="448570"/>
            <a:ext cx="9702800" cy="1464076"/>
          </a:xfrm>
          <a:prstGeom prst="rect">
            <a:avLst/>
          </a:prstGeom>
        </p:spPr>
        <p:txBody>
          <a:bodyPr vert="horz" wrap="square" lIns="0" tIns="8467" rIns="0" bIns="0" rtlCol="0" anchor="ctr">
            <a:spAutoFit/>
          </a:bodyPr>
          <a:lstStyle/>
          <a:p>
            <a:pPr marL="9314" marR="3387" indent="-1270" algn="ctr">
              <a:lnSpc>
                <a:spcPct val="106600"/>
              </a:lnSpc>
              <a:spcBef>
                <a:spcPts val="67"/>
              </a:spcBef>
            </a:pPr>
            <a:r>
              <a:rPr sz="4534" b="1" spc="-4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ΠΡΟΛΑ</a:t>
            </a:r>
            <a:r>
              <a:rPr lang="el-GR" sz="4534" b="1" spc="-4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sz="4534" b="1" spc="-4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ΒΑΝΩ</a:t>
            </a:r>
            <a:r>
              <a:rPr sz="4534" b="1" spc="-50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534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ΤΟΝ</a:t>
            </a:r>
            <a:r>
              <a:rPr sz="4534" b="1" spc="-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534" b="1" spc="76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ΚΑΡΚΙΝΟ</a:t>
            </a:r>
            <a:r>
              <a:rPr lang="el-GR" sz="4534" b="1" spc="76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ΤΟΥ</a:t>
            </a:r>
            <a:r>
              <a:rPr sz="4534" b="1" spc="76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534" b="1" spc="-51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534" b="1" spc="-17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ΤΡΑΧΗΛΟΥ</a:t>
            </a:r>
            <a:r>
              <a:rPr sz="4534" b="1" spc="-51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534" b="1" spc="3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ΤΗΣ</a:t>
            </a:r>
            <a:r>
              <a:rPr sz="4534" b="1" spc="-51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4534" b="1" spc="-51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sz="4534" b="1" spc="15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ΗΤΡΑΣ</a:t>
            </a:r>
            <a:endParaRPr sz="4534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0" y="2358708"/>
            <a:ext cx="3259393" cy="300372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3334" b="1" spc="-403" dirty="0">
                <a:solidFill>
                  <a:schemeClr val="accent1">
                    <a:lumMod val="50000"/>
                  </a:schemeClr>
                </a:solidFill>
                <a:latin typeface="Tahoma"/>
                <a:cs typeface="Tahoma"/>
              </a:rPr>
              <a:t>01</a:t>
            </a:r>
            <a:endParaRPr sz="3600" dirty="0">
              <a:solidFill>
                <a:schemeClr val="accent1">
                  <a:lumMod val="50000"/>
                </a:schemeClr>
              </a:solidFill>
              <a:latin typeface="Tahoma"/>
              <a:cs typeface="Tahoma"/>
            </a:endParaRPr>
          </a:p>
          <a:p>
            <a:pPr marL="8467">
              <a:spcBef>
                <a:spcPts val="37"/>
              </a:spcBef>
            </a:pPr>
            <a:r>
              <a:rPr sz="1600" spc="13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Οι</a:t>
            </a:r>
            <a:r>
              <a:rPr sz="1600" spc="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8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γυναίκες-δικαιούχοι</a:t>
            </a:r>
            <a:r>
              <a:rPr sz="1600" spc="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που</a:t>
            </a:r>
            <a:r>
              <a:rPr sz="1600" spc="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8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έχουν</a:t>
            </a:r>
            <a:endParaRPr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467" marR="3387">
              <a:lnSpc>
                <a:spcPct val="129200"/>
              </a:lnSpc>
            </a:pPr>
            <a:r>
              <a:rPr sz="1600" spc="8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ενεργοποιήσει</a:t>
            </a:r>
            <a:r>
              <a:rPr sz="1600" spc="10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8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την</a:t>
            </a:r>
            <a:r>
              <a:rPr sz="1600" spc="10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76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άυλη συνταγογράφηση,</a:t>
            </a:r>
            <a:r>
              <a:rPr sz="1600" spc="11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7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θα</a:t>
            </a:r>
            <a:r>
              <a:rPr sz="1600" spc="11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8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λάβουν</a:t>
            </a:r>
            <a:r>
              <a:rPr sz="1600" spc="11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76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άυλο παραπεμπτικό</a:t>
            </a:r>
            <a:r>
              <a:rPr sz="1600" spc="10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8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είτε</a:t>
            </a:r>
            <a:r>
              <a:rPr sz="1600" spc="10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8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</a:t>
            </a:r>
            <a:r>
              <a:rPr sz="1600" spc="11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76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μήνυμα</a:t>
            </a:r>
            <a:endParaRPr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467" marR="69853">
              <a:lnSpc>
                <a:spcPct val="129200"/>
              </a:lnSpc>
            </a:pPr>
            <a:r>
              <a:rPr sz="1600" spc="11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(SMS)</a:t>
            </a:r>
            <a:r>
              <a:rPr sz="1600" spc="10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8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στο</a:t>
            </a:r>
            <a:r>
              <a:rPr sz="1600" spc="10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8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κινητό</a:t>
            </a:r>
            <a:r>
              <a:rPr sz="1600" spc="10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7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τηλέφωνο</a:t>
            </a:r>
            <a:r>
              <a:rPr sz="1600" spc="10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7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τους </a:t>
            </a:r>
            <a:r>
              <a:rPr sz="1600" spc="8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είτε</a:t>
            </a:r>
            <a:r>
              <a:rPr sz="1600" spc="10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8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</a:t>
            </a:r>
            <a:r>
              <a:rPr sz="1600" spc="10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8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μήνυμα</a:t>
            </a:r>
            <a:r>
              <a:rPr sz="1600" spc="10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76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ηλεκτρονικού </a:t>
            </a:r>
            <a:r>
              <a:rPr sz="1600" spc="7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ταχυδρομείου.</a:t>
            </a:r>
            <a:endParaRPr lang="en-US" sz="1600" spc="73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467" marR="69853">
              <a:lnSpc>
                <a:spcPct val="129200"/>
              </a:lnSpc>
            </a:pPr>
            <a:endParaRPr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570942" y="2358708"/>
            <a:ext cx="4392356" cy="443578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8467" rIns="0" bIns="0" rtlCol="0">
            <a:spAutoFit/>
          </a:bodyPr>
          <a:lstStyle/>
          <a:p>
            <a:pPr marR="110496" algn="ctr">
              <a:lnSpc>
                <a:spcPts val="3990"/>
              </a:lnSpc>
              <a:spcBef>
                <a:spcPts val="67"/>
              </a:spcBef>
            </a:pPr>
            <a:r>
              <a:rPr sz="3334" b="1" spc="-17" dirty="0">
                <a:solidFill>
                  <a:schemeClr val="accent1">
                    <a:lumMod val="50000"/>
                  </a:schemeClr>
                </a:solidFill>
                <a:latin typeface="Tahoma"/>
                <a:cs typeface="Tahoma"/>
              </a:rPr>
              <a:t>02</a:t>
            </a:r>
            <a:endParaRPr sz="3334" dirty="0">
              <a:solidFill>
                <a:schemeClr val="accent1">
                  <a:lumMod val="50000"/>
                </a:schemeClr>
              </a:solidFill>
              <a:latin typeface="Tahoma"/>
              <a:cs typeface="Tahoma"/>
            </a:endParaRPr>
          </a:p>
          <a:p>
            <a:pPr marL="8467">
              <a:lnSpc>
                <a:spcPts val="1190"/>
              </a:lnSpc>
            </a:pPr>
            <a:r>
              <a:rPr sz="1600" spc="11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Μετά</a:t>
            </a:r>
            <a:r>
              <a:rPr sz="1600" spc="10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8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την</a:t>
            </a:r>
            <a:r>
              <a:rPr sz="1600" spc="11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8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ολοκλήρωση</a:t>
            </a:r>
            <a:r>
              <a:rPr sz="1600" spc="10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8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των</a:t>
            </a:r>
            <a:r>
              <a:rPr sz="1600" spc="11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8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εξετάσεων</a:t>
            </a:r>
            <a:endParaRPr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467">
              <a:spcBef>
                <a:spcPts val="350"/>
              </a:spcBef>
            </a:pPr>
            <a:r>
              <a:rPr sz="1600" spc="9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PAP</a:t>
            </a:r>
            <a:r>
              <a:rPr sz="1600" spc="10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11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</a:t>
            </a:r>
            <a:r>
              <a:rPr sz="1600" spc="10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και</a:t>
            </a:r>
            <a:r>
              <a:rPr sz="1600" spc="10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10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HPV-</a:t>
            </a:r>
            <a:r>
              <a:rPr sz="1600" spc="13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DNA</a:t>
            </a:r>
            <a:r>
              <a:rPr sz="1600" spc="10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10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</a:t>
            </a:r>
            <a:endParaRPr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467" marR="3387">
              <a:lnSpc>
                <a:spcPct val="129200"/>
              </a:lnSpc>
            </a:pPr>
            <a:r>
              <a:rPr sz="1600" spc="8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εκδίδεται</a:t>
            </a:r>
            <a:r>
              <a:rPr sz="1600" spc="11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8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αυτόματα</a:t>
            </a:r>
            <a:r>
              <a:rPr sz="1600" spc="12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76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παραπεμπτικό</a:t>
            </a:r>
            <a:r>
              <a:rPr sz="1600" spc="12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76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για </a:t>
            </a:r>
            <a:r>
              <a:rPr sz="1600" spc="8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την</a:t>
            </a:r>
            <a:r>
              <a:rPr sz="1600" spc="10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9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ανάλυση</a:t>
            </a:r>
            <a:r>
              <a:rPr sz="1600" spc="10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9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PAP</a:t>
            </a:r>
            <a:r>
              <a:rPr sz="1600" spc="10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6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600" spc="10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</a:t>
            </a:r>
            <a:r>
              <a:rPr sz="1600" spc="10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και</a:t>
            </a:r>
            <a:r>
              <a:rPr sz="1600" spc="10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10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HPV-</a:t>
            </a:r>
            <a:r>
              <a:rPr sz="1600" spc="11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DNA </a:t>
            </a:r>
            <a:r>
              <a:rPr sz="1600" spc="11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</a:t>
            </a:r>
            <a:endParaRPr lang="en-US" sz="1600" spc="117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467" marR="3387">
              <a:lnSpc>
                <a:spcPct val="129200"/>
              </a:lnSpc>
            </a:pPr>
            <a:r>
              <a:rPr sz="1600" spc="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sz="1600" spc="10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ανάλογα </a:t>
            </a:r>
            <a:r>
              <a:rPr sz="1600" spc="8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</a:t>
            </a:r>
            <a:r>
              <a:rPr sz="1600" spc="10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8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την</a:t>
            </a:r>
            <a:r>
              <a:rPr sz="1600" spc="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7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εκάστοτε </a:t>
            </a:r>
            <a:r>
              <a:rPr sz="1600" spc="9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ηλικιακή</a:t>
            </a:r>
            <a:r>
              <a:rPr sz="1600" spc="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8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ομάδα</a:t>
            </a:r>
            <a:r>
              <a:rPr sz="1600" spc="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sz="1600" spc="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5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sz="1600" spc="10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11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Μονάδα</a:t>
            </a:r>
            <a:r>
              <a:rPr sz="1600" spc="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7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Φροντίδας </a:t>
            </a:r>
            <a:r>
              <a:rPr sz="1600" spc="9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Υγείας</a:t>
            </a:r>
            <a:r>
              <a:rPr sz="1600" spc="10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8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(Δημόσια</a:t>
            </a:r>
            <a:r>
              <a:rPr sz="1600" spc="10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5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ή</a:t>
            </a:r>
            <a:r>
              <a:rPr sz="1600" spc="10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7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Ιδιωτική)</a:t>
            </a:r>
            <a:r>
              <a:rPr sz="1600" spc="10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4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που</a:t>
            </a:r>
            <a:endParaRPr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467" marR="118539">
              <a:lnSpc>
                <a:spcPct val="129200"/>
              </a:lnSpc>
            </a:pPr>
            <a:r>
              <a:rPr sz="1600" spc="8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διενέργησε</a:t>
            </a:r>
            <a:r>
              <a:rPr sz="1600" spc="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6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τη</a:t>
            </a:r>
            <a:r>
              <a:rPr sz="1600" spc="10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9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δειγματοληψία</a:t>
            </a:r>
            <a:r>
              <a:rPr sz="1600" spc="10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76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εκδίδει </a:t>
            </a:r>
            <a:r>
              <a:rPr sz="1600" spc="8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τα</a:t>
            </a:r>
            <a:r>
              <a:rPr sz="1600" spc="10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9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αποτελέσματα,</a:t>
            </a:r>
            <a:r>
              <a:rPr sz="1600" spc="10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8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τα</a:t>
            </a:r>
            <a:r>
              <a:rPr sz="1600" spc="10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8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παραδίδει</a:t>
            </a:r>
            <a:r>
              <a:rPr sz="1600" spc="10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στη </a:t>
            </a:r>
            <a:r>
              <a:rPr sz="1600" spc="9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δικαιούχο</a:t>
            </a:r>
            <a:r>
              <a:rPr sz="1600" spc="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και</a:t>
            </a:r>
            <a:r>
              <a:rPr sz="1600" spc="10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8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την</a:t>
            </a:r>
            <a:r>
              <a:rPr sz="1600" spc="10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8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ενημερώνει</a:t>
            </a:r>
            <a:r>
              <a:rPr sz="1600" spc="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9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για</a:t>
            </a:r>
            <a:r>
              <a:rPr sz="1600" spc="10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7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τα βήματα</a:t>
            </a:r>
            <a:r>
              <a:rPr sz="1600" spc="10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8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Προσυμπτωματικού</a:t>
            </a:r>
            <a:r>
              <a:rPr sz="1600" spc="10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9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Ελέγχου, </a:t>
            </a:r>
            <a:r>
              <a:rPr sz="16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που</a:t>
            </a:r>
            <a:r>
              <a:rPr sz="1600" spc="10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7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θα</a:t>
            </a:r>
            <a:r>
              <a:rPr sz="1600" spc="10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9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ενδείκνυται</a:t>
            </a:r>
            <a:r>
              <a:rPr sz="1600" spc="10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11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να</a:t>
            </a:r>
            <a:r>
              <a:rPr sz="1600" spc="10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8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ακολουθεί.</a:t>
            </a:r>
            <a:endParaRPr lang="en-US" sz="1600" spc="8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467" marR="118539">
              <a:lnSpc>
                <a:spcPct val="129200"/>
              </a:lnSpc>
            </a:pPr>
            <a:endParaRPr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73989" y="2414063"/>
            <a:ext cx="3918011" cy="343243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8467" rIns="0" bIns="0" rtlCol="0">
            <a:spAutoFit/>
          </a:bodyPr>
          <a:lstStyle/>
          <a:p>
            <a:pPr marL="8467" marR="643075" algn="ctr">
              <a:lnSpc>
                <a:spcPct val="129200"/>
              </a:lnSpc>
              <a:spcBef>
                <a:spcPts val="67"/>
              </a:spcBef>
            </a:pPr>
            <a:r>
              <a:rPr lang="en-US" sz="3300" b="1" spc="133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 </a:t>
            </a:r>
          </a:p>
          <a:p>
            <a:pPr marL="8467" marR="643075">
              <a:lnSpc>
                <a:spcPct val="129200"/>
              </a:lnSpc>
              <a:spcBef>
                <a:spcPts val="67"/>
              </a:spcBef>
            </a:pPr>
            <a:r>
              <a:rPr sz="1600" spc="133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Οι</a:t>
            </a:r>
            <a:r>
              <a:rPr sz="1600" spc="10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600" spc="9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sz="1600" spc="93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υν</a:t>
            </a:r>
            <a:r>
              <a:rPr sz="1600" spc="9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αίκε</a:t>
            </a:r>
            <a:r>
              <a:rPr lang="el-GR" sz="1600" spc="9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ς</a:t>
            </a:r>
            <a:r>
              <a:rPr sz="1600" spc="10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83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δικ</a:t>
            </a:r>
            <a:r>
              <a:rPr sz="1600" spc="8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αιούχοι</a:t>
            </a:r>
            <a:r>
              <a:rPr lang="el-GR" sz="1600" spc="8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sz="1600" spc="83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ενημερώνοντ</a:t>
            </a:r>
            <a:r>
              <a:rPr sz="1600" spc="8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αι</a:t>
            </a:r>
            <a:r>
              <a:rPr sz="1600" spc="11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9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για</a:t>
            </a:r>
            <a:r>
              <a:rPr sz="1600" spc="11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5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το</a:t>
            </a:r>
            <a:r>
              <a:rPr lang="en-US" sz="1600" spc="5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600" spc="5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αποτέλεσμα </a:t>
            </a:r>
            <a:r>
              <a:rPr lang="en-US" sz="1600" spc="5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600" spc="87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της</a:t>
            </a:r>
            <a:r>
              <a:rPr sz="1600" spc="11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7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κολποσκόπησης </a:t>
            </a:r>
            <a:r>
              <a:rPr sz="1600" spc="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και </a:t>
            </a:r>
            <a:r>
              <a:rPr sz="1600" spc="8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της</a:t>
            </a:r>
            <a:r>
              <a:rPr lang="el-GR" sz="1600" spc="8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10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8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βιοψίας</a:t>
            </a:r>
            <a:r>
              <a:rPr sz="1600" spc="10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7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από</a:t>
            </a:r>
            <a:r>
              <a:rPr sz="1600" spc="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7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τον </a:t>
            </a:r>
            <a:r>
              <a:rPr sz="1600" spc="9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Γυναικολόγο</a:t>
            </a:r>
            <a:r>
              <a:rPr sz="1600" spc="11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7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Ιατρό</a:t>
            </a:r>
            <a:r>
              <a:rPr sz="1600" spc="11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που</a:t>
            </a:r>
            <a:r>
              <a:rPr sz="1600" spc="11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8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έκανε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8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την</a:t>
            </a:r>
            <a:r>
              <a:rPr sz="1600" spc="10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8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εξέταση</a:t>
            </a:r>
            <a:r>
              <a:rPr sz="1600" spc="10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8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της</a:t>
            </a:r>
            <a:r>
              <a:rPr sz="1600" spc="10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7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Κολποσκόπησης </a:t>
            </a:r>
            <a:r>
              <a:rPr sz="1600" spc="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και</a:t>
            </a:r>
            <a:r>
              <a:rPr sz="1600" spc="9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8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έλαβε</a:t>
            </a:r>
            <a:r>
              <a:rPr sz="1600" spc="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7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το</a:t>
            </a:r>
            <a:r>
              <a:rPr sz="1600" spc="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9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δείγμα</a:t>
            </a:r>
            <a:r>
              <a:rPr sz="1600" spc="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8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της</a:t>
            </a:r>
            <a:r>
              <a:rPr sz="1600" spc="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9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Βιοψίας</a:t>
            </a:r>
            <a:endParaRPr lang="en-US" sz="1600" spc="93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467" marR="3387">
              <a:lnSpc>
                <a:spcPct val="129200"/>
              </a:lnSpc>
            </a:pPr>
            <a:endParaRPr lang="en-US" sz="1600" spc="93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467" marR="3387">
              <a:lnSpc>
                <a:spcPct val="129200"/>
              </a:lnSpc>
            </a:pPr>
            <a:r>
              <a:rPr sz="1200" spc="9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PLUS.THEME" val="template.pptx"/>
</p:tagLst>
</file>

<file path=ppt/theme/theme1.xml><?xml version="1.0" encoding="utf-8"?>
<a:theme xmlns:a="http://schemas.openxmlformats.org/drawingml/2006/main" name="Custom">
  <a:themeElements>
    <a:clrScheme name="global2.11">
      <a:dk1>
        <a:sysClr val="windowText" lastClr="000000"/>
      </a:dk1>
      <a:lt1>
        <a:sysClr val="window" lastClr="FFFFFF"/>
      </a:lt1>
      <a:dk2>
        <a:srgbClr val="1E55B8"/>
      </a:dk2>
      <a:lt2>
        <a:srgbClr val="6CABF0"/>
      </a:lt2>
      <a:accent1>
        <a:srgbClr val="1674DC"/>
      </a:accent1>
      <a:accent2>
        <a:srgbClr val="5AE495"/>
      </a:accent2>
      <a:accent3>
        <a:srgbClr val="4253EF"/>
      </a:accent3>
      <a:accent4>
        <a:srgbClr val="00B0F0"/>
      </a:accent4>
      <a:accent5>
        <a:srgbClr val="63C0F8"/>
      </a:accent5>
      <a:accent6>
        <a:srgbClr val="0070C0"/>
      </a:accent6>
      <a:hlink>
        <a:srgbClr val="002060"/>
      </a:hlink>
      <a:folHlink>
        <a:srgbClr val="7030A0"/>
      </a:folHlink>
    </a:clrScheme>
    <a:fontScheme name="Custom 7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rial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67FBBEFD40724CA20725D6B3094130" ma:contentTypeVersion="14" ma:contentTypeDescription="Create a new document." ma:contentTypeScope="" ma:versionID="b563ecc397a77cd5d82b22a852f9d63c">
  <xsd:schema xmlns:xsd="http://www.w3.org/2001/XMLSchema" xmlns:xs="http://www.w3.org/2001/XMLSchema" xmlns:p="http://schemas.microsoft.com/office/2006/metadata/properties" xmlns:ns1="http://schemas.microsoft.com/sharepoint/v3" xmlns:ns2="21705155-b4ce-4c69-95dc-4fd6cb8c5571" xmlns:ns3="38de0ec0-4312-429b-9ba4-a6f7899b86f2" targetNamespace="http://schemas.microsoft.com/office/2006/metadata/properties" ma:root="true" ma:fieldsID="514fef1a96c1431b584933149cb0dc9f" ns1:_="" ns2:_="" ns3:_="">
    <xsd:import namespace="http://schemas.microsoft.com/sharepoint/v3"/>
    <xsd:import namespace="21705155-b4ce-4c69-95dc-4fd6cb8c5571"/>
    <xsd:import namespace="38de0ec0-4312-429b-9ba4-a6f7899b86f2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BillingMetadata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705155-b4ce-4c69-95dc-4fd6cb8c5571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de0ec0-4312-429b-9ba4-a6f7899b86f2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61ef2866-7176-4fd6-ae15-58358271bbbc}" ma:internalName="TaxCatchAll" ma:showField="CatchAllData" ma:web="38de0ec0-4312-429b-9ba4-a6f7899b86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38de0ec0-4312-429b-9ba4-a6f7899b86f2" xsi:nil="true"/>
    <_ip_UnifiedCompliancePolicyProperties xmlns="http://schemas.microsoft.com/sharepoint/v3" xsi:nil="true"/>
    <lcf76f155ced4ddcb4097134ff3c332f xmlns="21705155-b4ce-4c69-95dc-4fd6cb8c557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A5489D-F149-42F3-BC44-7AEC22AD6F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21705155-b4ce-4c69-95dc-4fd6cb8c5571"/>
    <ds:schemaRef ds:uri="38de0ec0-4312-429b-9ba4-a6f7899b86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D30487B-DABF-4867-96A4-274E17D0360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7044193-9CEC-4B0C-A704-002174A4A58F}">
  <ds:schemaRefs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21705155-b4ce-4c69-95dc-4fd6cb8c5571"/>
    <ds:schemaRef ds:uri="http://schemas.microsoft.com/office/2006/metadata/properties"/>
    <ds:schemaRef ds:uri="http://purl.org/dc/dcmitype/"/>
    <ds:schemaRef ds:uri="http://www.w3.org/XML/1998/namespace"/>
    <ds:schemaRef ds:uri="http://schemas.microsoft.com/office/infopath/2007/PartnerControls"/>
    <ds:schemaRef ds:uri="38de0ec0-4312-429b-9ba4-a6f7899b86f2"/>
    <ds:schemaRef ds:uri="http://schemas.microsoft.com/sharepoint/v3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792</Words>
  <Application>Microsoft Office PowerPoint</Application>
  <PresentationFormat>Ευρεία οθόνη</PresentationFormat>
  <Paragraphs>114</Paragraphs>
  <Slides>16</Slides>
  <Notes>3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9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16</vt:i4>
      </vt:variant>
    </vt:vector>
  </HeadingPairs>
  <TitlesOfParts>
    <vt:vector size="26" baseType="lpstr">
      <vt:lpstr>等线</vt:lpstr>
      <vt:lpstr>Arial</vt:lpstr>
      <vt:lpstr>Calibri</vt:lpstr>
      <vt:lpstr>Cambria</vt:lpstr>
      <vt:lpstr>Poppins</vt:lpstr>
      <vt:lpstr>Poppins SemiBold</vt:lpstr>
      <vt:lpstr>Tahoma</vt:lpstr>
      <vt:lpstr>Times</vt:lpstr>
      <vt:lpstr>Times New Roman</vt:lpstr>
      <vt:lpstr>Custom</vt:lpstr>
      <vt:lpstr>Παρουσίαση του PowerPoint</vt:lpstr>
      <vt:lpstr>Τι είναι ο Καρκίνος του Τραχήλου της Μήτρας</vt:lpstr>
      <vt:lpstr>Αιτίες και Παράγοντες κινδύνου</vt:lpstr>
      <vt:lpstr>Πρόληψη και Προσυμπτωματικός Έλεγχος</vt:lpstr>
      <vt:lpstr>Παρουσίαση του PowerPoint</vt:lpstr>
      <vt:lpstr>Πρόληψη και Προσυμπτωματικός Έλεγχος</vt:lpstr>
      <vt:lpstr>Παρουσίαση του PowerPoint</vt:lpstr>
      <vt:lpstr>Παρουσίαση του PowerPoint</vt:lpstr>
      <vt:lpstr>ΠΡΟΛΑΜΒΑΝΩ ΤΟΝ ΚΑΡΚΙΝΟ ΤΟΥ  ΤΡΑΧΗΛΟΥ ΤΗΣ ΜΗΤΡΑΣ</vt:lpstr>
      <vt:lpstr>1</vt:lpstr>
      <vt:lpstr>Εξετάσεις που περιλαμβάνονται</vt:lpstr>
      <vt:lpstr>Εξετάσεις που περιλαμβάνονται</vt:lpstr>
      <vt:lpstr>Market Trends</vt:lpstr>
      <vt:lpstr>Target Demographics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Sales Strategy</dc:title>
  <dc:creator>Μαριλένα Μανιωράκη</dc:creator>
  <cp:lastModifiedBy>Marilena Manioraki</cp:lastModifiedBy>
  <cp:revision>29</cp:revision>
  <dcterms:modified xsi:type="dcterms:W3CDTF">2025-04-04T10:54:17Z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0x0101001867FBBEFD40724CA20725D6B3094130</vt:lpwstr>
  </property>
  <property fmtid="{D5CDD505-2E9C-101B-9397-08002B2CF9AE}" pid="3" name="MediaServiceImageTags">
    <vt:lpwstr/>
  </property>
</Properties>
</file>