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88" r:id="rId1"/>
  </p:sldMasterIdLst>
  <p:notesMasterIdLst>
    <p:notesMasterId r:id="rId34"/>
  </p:notesMasterIdLst>
  <p:sldIdLst>
    <p:sldId id="256" r:id="rId2"/>
    <p:sldId id="281" r:id="rId3"/>
    <p:sldId id="263" r:id="rId4"/>
    <p:sldId id="297" r:id="rId5"/>
    <p:sldId id="290" r:id="rId6"/>
    <p:sldId id="3900" r:id="rId7"/>
    <p:sldId id="285" r:id="rId8"/>
    <p:sldId id="291" r:id="rId9"/>
    <p:sldId id="286" r:id="rId10"/>
    <p:sldId id="3902" r:id="rId11"/>
    <p:sldId id="287" r:id="rId12"/>
    <p:sldId id="3901" r:id="rId13"/>
    <p:sldId id="288" r:id="rId14"/>
    <p:sldId id="295" r:id="rId15"/>
    <p:sldId id="296" r:id="rId16"/>
    <p:sldId id="269" r:id="rId17"/>
    <p:sldId id="3885" r:id="rId18"/>
    <p:sldId id="298" r:id="rId19"/>
    <p:sldId id="3889" r:id="rId20"/>
    <p:sldId id="3848" r:id="rId21"/>
    <p:sldId id="3858" r:id="rId22"/>
    <p:sldId id="3859" r:id="rId23"/>
    <p:sldId id="3890" r:id="rId24"/>
    <p:sldId id="3892" r:id="rId25"/>
    <p:sldId id="3904" r:id="rId26"/>
    <p:sldId id="276" r:id="rId27"/>
    <p:sldId id="3903" r:id="rId28"/>
    <p:sldId id="278" r:id="rId29"/>
    <p:sldId id="279" r:id="rId30"/>
    <p:sldId id="3860" r:id="rId31"/>
    <p:sldId id="3896" r:id="rId32"/>
    <p:sldId id="27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lena Manioraki" initials="MM" lastIdx="1" clrIdx="0">
    <p:extLst>
      <p:ext uri="{19B8F6BF-5375-455C-9EA6-DF929625EA0E}">
        <p15:presenceInfo xmlns:p15="http://schemas.microsoft.com/office/powerpoint/2012/main" userId="S-1-5-21-527237240-484763869-854245398-37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AD2EC"/>
    <a:srgbClr val="BAC4EC"/>
    <a:srgbClr val="8A11AB"/>
    <a:srgbClr val="FF00FF"/>
    <a:srgbClr val="FF3300"/>
    <a:srgbClr val="EFACFA"/>
    <a:srgbClr val="F2BDFB"/>
    <a:srgbClr val="FF99FF"/>
    <a:srgbClr val="9A9FC2"/>
    <a:srgbClr val="7963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84519" autoAdjust="0"/>
  </p:normalViewPr>
  <p:slideViewPr>
    <p:cSldViewPr snapToGrid="0">
      <p:cViewPr varScale="1">
        <p:scale>
          <a:sx n="97" d="100"/>
          <a:sy n="97" d="100"/>
        </p:scale>
        <p:origin x="1098"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4-24T10:01:17.009" idx="1">
    <p:pos x="7747" y="134"/>
    <p:text/>
    <p:extLst>
      <p:ext uri="{C676402C-5697-4E1C-873F-D02D1690AC5C}">
        <p15:threadingInfo xmlns:p15="http://schemas.microsoft.com/office/powerpoint/2012/main" timeZoneBias="-180"/>
      </p:ext>
    </p:extLst>
  </p:cm>
</p:cmLst>
</file>

<file path=ppt/diagrams/_rels/data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image" Target="../media/image3.png"/></Relationships>
</file>

<file path=ppt/diagrams/_rels/drawing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E11465-7306-4733-AAB9-D183DB0E8BA8}"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l-GR"/>
        </a:p>
      </dgm:t>
    </dgm:pt>
    <dgm:pt modelId="{AA07D7A4-EE85-4C51-ACBC-A4BB30EE070A}">
      <dgm:prSet phldrT="[Κείμενο]"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en-US" sz="1600" dirty="0">
              <a:solidFill>
                <a:schemeClr val="bg1"/>
              </a:solidFill>
              <a:latin typeface="Times New Roman" panose="02020603050405020304" pitchFamily="18" charset="0"/>
              <a:cs typeface="Times New Roman" panose="02020603050405020304" pitchFamily="18" charset="0"/>
            </a:rPr>
            <a:t>O</a:t>
          </a:r>
          <a:r>
            <a:rPr lang="el-GR" sz="1600" dirty="0">
              <a:solidFill>
                <a:schemeClr val="bg1"/>
              </a:solidFill>
              <a:latin typeface="Times New Roman" panose="02020603050405020304" pitchFamily="18" charset="0"/>
              <a:cs typeface="Times New Roman" panose="02020603050405020304" pitchFamily="18" charset="0"/>
            </a:rPr>
            <a:t>ι Οικογενειακοί του φροντιστές </a:t>
          </a:r>
        </a:p>
      </dgm:t>
    </dgm:pt>
    <dgm:pt modelId="{AD022AC1-12B5-4D6B-B15B-F79377A60DF3}" type="sibTrans" cxnId="{EB25269C-AD78-4873-9E55-45FFCBFDDA58}">
      <dgm:prSet/>
      <dgm:spPr/>
      <dgm:t>
        <a:bodyPr/>
        <a:lstStyle/>
        <a:p>
          <a:endParaRPr lang="el-GR"/>
        </a:p>
      </dgm:t>
    </dgm:pt>
    <dgm:pt modelId="{BAA86562-7A12-41DA-A4CD-0A3BE7D7ED0B}" type="parTrans" cxnId="{EB25269C-AD78-4873-9E55-45FFCBFDDA58}">
      <dgm:prSet/>
      <dgm:spPr/>
      <dgm:t>
        <a:bodyPr/>
        <a:lstStyle/>
        <a:p>
          <a:endParaRPr lang="el-GR"/>
        </a:p>
      </dgm:t>
    </dgm:pt>
    <dgm:pt modelId="{E1B4DEEA-B50A-4DAB-A1C1-E5C550AD8414}" type="pres">
      <dgm:prSet presAssocID="{A1E11465-7306-4733-AAB9-D183DB0E8BA8}" presName="compositeShape" presStyleCnt="0">
        <dgm:presLayoutVars>
          <dgm:dir/>
          <dgm:resizeHandles/>
        </dgm:presLayoutVars>
      </dgm:prSet>
      <dgm:spPr/>
    </dgm:pt>
    <dgm:pt modelId="{0A5C232D-A9F0-4034-8680-8D13E912F858}" type="pres">
      <dgm:prSet presAssocID="{A1E11465-7306-4733-AAB9-D183DB0E8BA8}" presName="pyramid" presStyleLbl="node1" presStyleIdx="0" presStyleCnt="1" custScaleX="97504" custScaleY="74017" custLinFactNeighborX="11501" custLinFactNeighborY="-3868"/>
      <dgm:spPr>
        <a:solidFill>
          <a:schemeClr val="accent2">
            <a:lumMod val="60000"/>
            <a:lumOff val="4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pt>
    <dgm:pt modelId="{1057B7F6-E4A5-4942-A946-80BD2538D31F}" type="pres">
      <dgm:prSet presAssocID="{A1E11465-7306-4733-AAB9-D183DB0E8BA8}" presName="theList" presStyleCnt="0"/>
      <dgm:spPr/>
    </dgm:pt>
    <dgm:pt modelId="{0FC0EAB7-1924-40AE-85B7-F27309061AC6}" type="pres">
      <dgm:prSet presAssocID="{AA07D7A4-EE85-4C51-ACBC-A4BB30EE070A}" presName="aNode" presStyleLbl="fgAcc1" presStyleIdx="0" presStyleCnt="1" custScaleX="79967" custScaleY="26821" custLinFactX="-15344" custLinFactY="42143" custLinFactNeighborX="-100000" custLinFactNeighborY="100000">
        <dgm:presLayoutVars>
          <dgm:bulletEnabled val="1"/>
        </dgm:presLayoutVars>
      </dgm:prSet>
      <dgm:spPr/>
    </dgm:pt>
    <dgm:pt modelId="{5DA28998-AD3C-43EE-B57D-F4010A4000B5}" type="pres">
      <dgm:prSet presAssocID="{AA07D7A4-EE85-4C51-ACBC-A4BB30EE070A}" presName="aSpace" presStyleCnt="0"/>
      <dgm:spPr/>
    </dgm:pt>
  </dgm:ptLst>
  <dgm:cxnLst>
    <dgm:cxn modelId="{BC97A262-E597-4E32-BC19-56F38071AA2E}" type="presOf" srcId="{AA07D7A4-EE85-4C51-ACBC-A4BB30EE070A}" destId="{0FC0EAB7-1924-40AE-85B7-F27309061AC6}" srcOrd="0" destOrd="0" presId="urn:microsoft.com/office/officeart/2005/8/layout/pyramid2"/>
    <dgm:cxn modelId="{EB25269C-AD78-4873-9E55-45FFCBFDDA58}" srcId="{A1E11465-7306-4733-AAB9-D183DB0E8BA8}" destId="{AA07D7A4-EE85-4C51-ACBC-A4BB30EE070A}" srcOrd="0" destOrd="0" parTransId="{BAA86562-7A12-41DA-A4CD-0A3BE7D7ED0B}" sibTransId="{AD022AC1-12B5-4D6B-B15B-F79377A60DF3}"/>
    <dgm:cxn modelId="{97F76DC6-A7BD-466D-812F-418AB5910A85}" type="presOf" srcId="{A1E11465-7306-4733-AAB9-D183DB0E8BA8}" destId="{E1B4DEEA-B50A-4DAB-A1C1-E5C550AD8414}" srcOrd="0" destOrd="0" presId="urn:microsoft.com/office/officeart/2005/8/layout/pyramid2"/>
    <dgm:cxn modelId="{013D45FA-842B-4DEB-AD7C-9DB4DB02DED9}" type="presParOf" srcId="{E1B4DEEA-B50A-4DAB-A1C1-E5C550AD8414}" destId="{0A5C232D-A9F0-4034-8680-8D13E912F858}" srcOrd="0" destOrd="0" presId="urn:microsoft.com/office/officeart/2005/8/layout/pyramid2"/>
    <dgm:cxn modelId="{C7E48A45-E489-4FB9-8B6F-863798ED608C}" type="presParOf" srcId="{E1B4DEEA-B50A-4DAB-A1C1-E5C550AD8414}" destId="{1057B7F6-E4A5-4942-A946-80BD2538D31F}" srcOrd="1" destOrd="0" presId="urn:microsoft.com/office/officeart/2005/8/layout/pyramid2"/>
    <dgm:cxn modelId="{A0AF4EC0-8AF5-46C3-9A8F-4EE8A3AEF3EB}" type="presParOf" srcId="{1057B7F6-E4A5-4942-A946-80BD2538D31F}" destId="{0FC0EAB7-1924-40AE-85B7-F27309061AC6}" srcOrd="0" destOrd="0" presId="urn:microsoft.com/office/officeart/2005/8/layout/pyramid2"/>
    <dgm:cxn modelId="{92BCE015-02BD-4DD8-8678-E06CC787219F}" type="presParOf" srcId="{1057B7F6-E4A5-4942-A946-80BD2538D31F}" destId="{5DA28998-AD3C-43EE-B57D-F4010A4000B5}" srcOrd="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2327E7-8538-4C60-8950-1406EEFE8F8F}" type="doc">
      <dgm:prSet loTypeId="urn:microsoft.com/office/officeart/2005/8/layout/funnel1" loCatId="relationship" qsTypeId="urn:microsoft.com/office/officeart/2005/8/quickstyle/3d2" qsCatId="3D" csTypeId="urn:microsoft.com/office/officeart/2005/8/colors/colorful1" csCatId="colorful" phldr="1"/>
      <dgm:spPr/>
      <dgm:t>
        <a:bodyPr/>
        <a:lstStyle/>
        <a:p>
          <a:endParaRPr lang="el-GR"/>
        </a:p>
      </dgm:t>
    </dgm:pt>
    <dgm:pt modelId="{A8753940-70B4-4FEB-8445-29FE13420F07}">
      <dgm:prSet phldrT="[Κείμενο]"/>
      <dgm:spPr/>
      <dgm:t>
        <a:bodyPr/>
        <a:lstStyle/>
        <a:p>
          <a:r>
            <a:rPr lang="el-GR" dirty="0">
              <a:latin typeface="Times New Roman" panose="02020603050405020304" pitchFamily="18" charset="0"/>
              <a:cs typeface="Times New Roman" panose="02020603050405020304" pitchFamily="18" charset="0"/>
            </a:rPr>
            <a:t>Εξάλειψη των διακρίσεων</a:t>
          </a:r>
        </a:p>
      </dgm:t>
    </dgm:pt>
    <dgm:pt modelId="{7A68EC04-723D-4A04-B993-D8A235FE649B}" type="parTrans" cxnId="{8FBC7257-D7CC-4D37-A451-406CEBB25331}">
      <dgm:prSet/>
      <dgm:spPr/>
      <dgm:t>
        <a:bodyPr/>
        <a:lstStyle/>
        <a:p>
          <a:endParaRPr lang="el-GR"/>
        </a:p>
      </dgm:t>
    </dgm:pt>
    <dgm:pt modelId="{927A3F8C-49C0-4210-B1D8-F6B8314B8F01}" type="sibTrans" cxnId="{8FBC7257-D7CC-4D37-A451-406CEBB25331}">
      <dgm:prSet/>
      <dgm:spPr/>
      <dgm:t>
        <a:bodyPr/>
        <a:lstStyle/>
        <a:p>
          <a:endParaRPr lang="el-GR"/>
        </a:p>
      </dgm:t>
    </dgm:pt>
    <dgm:pt modelId="{7B4FCF55-671F-4238-8F0B-76CF1C167670}">
      <dgm:prSet phldrT="[Κείμενο]"/>
      <dgm:spPr/>
      <dgm:t>
        <a:bodyPr/>
        <a:lstStyle/>
        <a:p>
          <a:r>
            <a:rPr lang="el-GR" dirty="0">
              <a:latin typeface="Times New Roman" panose="02020603050405020304" pitchFamily="18" charset="0"/>
              <a:cs typeface="Times New Roman" panose="02020603050405020304" pitchFamily="18" charset="0"/>
            </a:rPr>
            <a:t>Προώθηση ίσων ευκαιριών </a:t>
          </a:r>
        </a:p>
      </dgm:t>
    </dgm:pt>
    <dgm:pt modelId="{D12309B6-ECCF-475C-BE51-0D35E73EA9FB}" type="parTrans" cxnId="{D70236C9-B3B8-4DD0-99F9-82029F3C29BA}">
      <dgm:prSet/>
      <dgm:spPr/>
      <dgm:t>
        <a:bodyPr/>
        <a:lstStyle/>
        <a:p>
          <a:endParaRPr lang="el-GR"/>
        </a:p>
      </dgm:t>
    </dgm:pt>
    <dgm:pt modelId="{101E6710-7371-42A6-AA47-A65A68F520D6}" type="sibTrans" cxnId="{D70236C9-B3B8-4DD0-99F9-82029F3C29BA}">
      <dgm:prSet/>
      <dgm:spPr/>
      <dgm:t>
        <a:bodyPr/>
        <a:lstStyle/>
        <a:p>
          <a:endParaRPr lang="el-GR"/>
        </a:p>
      </dgm:t>
    </dgm:pt>
    <dgm:pt modelId="{418D6490-BC53-4800-9113-D26091A5B3F1}">
      <dgm:prSet phldrT="[Κείμενο]"/>
      <dgm:spPr/>
      <dgm:t>
        <a:bodyPr/>
        <a:lstStyle/>
        <a:p>
          <a:r>
            <a:rPr lang="el-GR" dirty="0"/>
            <a:t>Λάβετε υπόψη την αναπηρία ενός ατόμου</a:t>
          </a:r>
        </a:p>
      </dgm:t>
    </dgm:pt>
    <dgm:pt modelId="{5EC6A823-49A6-4D34-BA07-5DE5375C859A}" type="parTrans" cxnId="{DAF4166B-C113-4663-BF99-6AB0D58A4EB4}">
      <dgm:prSet/>
      <dgm:spPr/>
      <dgm:t>
        <a:bodyPr/>
        <a:lstStyle/>
        <a:p>
          <a:endParaRPr lang="el-GR"/>
        </a:p>
      </dgm:t>
    </dgm:pt>
    <dgm:pt modelId="{7A7ECAA2-2F64-406A-8E16-7A45C2178C36}" type="sibTrans" cxnId="{DAF4166B-C113-4663-BF99-6AB0D58A4EB4}">
      <dgm:prSet/>
      <dgm:spPr/>
      <dgm:t>
        <a:bodyPr/>
        <a:lstStyle/>
        <a:p>
          <a:endParaRPr lang="el-GR"/>
        </a:p>
      </dgm:t>
    </dgm:pt>
    <dgm:pt modelId="{DE5248BB-EAD1-4406-95DF-4894424A2BA4}">
      <dgm:prSet phldrT="[Κείμενο]" custT="1">
        <dgm:style>
          <a:lnRef idx="2">
            <a:schemeClr val="accent6"/>
          </a:lnRef>
          <a:fillRef idx="1">
            <a:schemeClr val="lt1"/>
          </a:fillRef>
          <a:effectRef idx="0">
            <a:schemeClr val="accent6"/>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l-GR" sz="1800" dirty="0">
              <a:latin typeface="Times New Roman" panose="02020603050405020304" pitchFamily="18" charset="0"/>
              <a:cs typeface="Times New Roman" panose="02020603050405020304" pitchFamily="18" charset="0"/>
            </a:rPr>
            <a:t>Συμπερίληψη και σεβασμός</a:t>
          </a:r>
        </a:p>
      </dgm:t>
    </dgm:pt>
    <dgm:pt modelId="{A0C5D5CE-0AA1-4726-9D3F-267488C29944}" type="parTrans" cxnId="{79631BE1-8D6C-4A0E-B229-D51B4C129814}">
      <dgm:prSet/>
      <dgm:spPr/>
      <dgm:t>
        <a:bodyPr/>
        <a:lstStyle/>
        <a:p>
          <a:endParaRPr lang="el-GR"/>
        </a:p>
      </dgm:t>
    </dgm:pt>
    <dgm:pt modelId="{B9E69F57-ADE4-4505-9452-457F1BB3AABC}" type="sibTrans" cxnId="{79631BE1-8D6C-4A0E-B229-D51B4C129814}">
      <dgm:prSet/>
      <dgm:spPr/>
      <dgm:t>
        <a:bodyPr/>
        <a:lstStyle/>
        <a:p>
          <a:endParaRPr lang="el-GR"/>
        </a:p>
      </dgm:t>
    </dgm:pt>
    <dgm:pt modelId="{9AF26760-F4B9-43B4-A660-267E25412E42}" type="pres">
      <dgm:prSet presAssocID="{1B2327E7-8538-4C60-8950-1406EEFE8F8F}" presName="Name0" presStyleCnt="0">
        <dgm:presLayoutVars>
          <dgm:chMax val="4"/>
          <dgm:resizeHandles val="exact"/>
        </dgm:presLayoutVars>
      </dgm:prSet>
      <dgm:spPr/>
    </dgm:pt>
    <dgm:pt modelId="{36E1BD0F-B4F0-4222-B6C7-AA37AC9436CC}" type="pres">
      <dgm:prSet presAssocID="{1B2327E7-8538-4C60-8950-1406EEFE8F8F}" presName="ellipse" presStyleLbl="trBgShp" presStyleIdx="0" presStyleCnt="1"/>
      <dgm:spPr/>
    </dgm:pt>
    <dgm:pt modelId="{FABA4D1D-A9A7-4238-8D7D-CE7E1EC13823}" type="pres">
      <dgm:prSet presAssocID="{1B2327E7-8538-4C60-8950-1406EEFE8F8F}" presName="arrow1" presStyleLbl="fgShp" presStyleIdx="0" presStyleCnt="1"/>
      <dgm:spPr/>
    </dgm:pt>
    <dgm:pt modelId="{6C96C693-7CAE-48C1-A12A-34C3EEF511BD}" type="pres">
      <dgm:prSet presAssocID="{1B2327E7-8538-4C60-8950-1406EEFE8F8F}" presName="rectangle" presStyleLbl="revTx" presStyleIdx="0" presStyleCnt="1" custScaleY="82678" custLinFactNeighborX="121" custLinFactNeighborY="38834">
        <dgm:presLayoutVars>
          <dgm:bulletEnabled val="1"/>
        </dgm:presLayoutVars>
      </dgm:prSet>
      <dgm:spPr/>
    </dgm:pt>
    <dgm:pt modelId="{CDFAF6DF-B77A-47C0-8B6B-F40FCF6C5A16}" type="pres">
      <dgm:prSet presAssocID="{7B4FCF55-671F-4238-8F0B-76CF1C167670}" presName="item1" presStyleLbl="node1" presStyleIdx="0" presStyleCnt="3">
        <dgm:presLayoutVars>
          <dgm:bulletEnabled val="1"/>
        </dgm:presLayoutVars>
      </dgm:prSet>
      <dgm:spPr/>
    </dgm:pt>
    <dgm:pt modelId="{3C9EA2E8-CB2F-41EB-8452-392A84CD06E2}" type="pres">
      <dgm:prSet presAssocID="{418D6490-BC53-4800-9113-D26091A5B3F1}" presName="item2" presStyleLbl="node1" presStyleIdx="1" presStyleCnt="3" custLinFactNeighborX="4115" custLinFactNeighborY="-10149">
        <dgm:presLayoutVars>
          <dgm:bulletEnabled val="1"/>
        </dgm:presLayoutVars>
      </dgm:prSet>
      <dgm:spPr/>
    </dgm:pt>
    <dgm:pt modelId="{26694470-9AC8-4833-B72D-249EAEFA3B0C}" type="pres">
      <dgm:prSet presAssocID="{DE5248BB-EAD1-4406-95DF-4894424A2BA4}" presName="item3" presStyleLbl="node1" presStyleIdx="2" presStyleCnt="3">
        <dgm:presLayoutVars>
          <dgm:bulletEnabled val="1"/>
        </dgm:presLayoutVars>
      </dgm:prSet>
      <dgm:spPr/>
    </dgm:pt>
    <dgm:pt modelId="{4034B063-3126-4E6C-94A4-317E61DB0B8F}" type="pres">
      <dgm:prSet presAssocID="{1B2327E7-8538-4C60-8950-1406EEFE8F8F}" presName="funnel" presStyleLbl="trAlignAcc1" presStyleIdx="0" presStyleCnt="1"/>
      <dgm:spPr/>
    </dgm:pt>
  </dgm:ptLst>
  <dgm:cxnLst>
    <dgm:cxn modelId="{8E6BFF0A-067C-423D-BDF7-7AE2B211E4CD}" type="presOf" srcId="{A8753940-70B4-4FEB-8445-29FE13420F07}" destId="{26694470-9AC8-4833-B72D-249EAEFA3B0C}" srcOrd="0" destOrd="0" presId="urn:microsoft.com/office/officeart/2005/8/layout/funnel1"/>
    <dgm:cxn modelId="{1A274219-2125-487B-BF61-CFAD446E3DBD}" type="presOf" srcId="{418D6490-BC53-4800-9113-D26091A5B3F1}" destId="{CDFAF6DF-B77A-47C0-8B6B-F40FCF6C5A16}" srcOrd="0" destOrd="0" presId="urn:microsoft.com/office/officeart/2005/8/layout/funnel1"/>
    <dgm:cxn modelId="{DAF4166B-C113-4663-BF99-6AB0D58A4EB4}" srcId="{1B2327E7-8538-4C60-8950-1406EEFE8F8F}" destId="{418D6490-BC53-4800-9113-D26091A5B3F1}" srcOrd="2" destOrd="0" parTransId="{5EC6A823-49A6-4D34-BA07-5DE5375C859A}" sibTransId="{7A7ECAA2-2F64-406A-8E16-7A45C2178C36}"/>
    <dgm:cxn modelId="{8FBC7257-D7CC-4D37-A451-406CEBB25331}" srcId="{1B2327E7-8538-4C60-8950-1406EEFE8F8F}" destId="{A8753940-70B4-4FEB-8445-29FE13420F07}" srcOrd="0" destOrd="0" parTransId="{7A68EC04-723D-4A04-B993-D8A235FE649B}" sibTransId="{927A3F8C-49C0-4210-B1D8-F6B8314B8F01}"/>
    <dgm:cxn modelId="{6FE54F8E-8960-4214-8AED-BC5552B91D1E}" type="presOf" srcId="{DE5248BB-EAD1-4406-95DF-4894424A2BA4}" destId="{6C96C693-7CAE-48C1-A12A-34C3EEF511BD}" srcOrd="0" destOrd="0" presId="urn:microsoft.com/office/officeart/2005/8/layout/funnel1"/>
    <dgm:cxn modelId="{DAFDCFB7-F445-4D24-8B98-D5886BE00EE1}" type="presOf" srcId="{1B2327E7-8538-4C60-8950-1406EEFE8F8F}" destId="{9AF26760-F4B9-43B4-A660-267E25412E42}" srcOrd="0" destOrd="0" presId="urn:microsoft.com/office/officeart/2005/8/layout/funnel1"/>
    <dgm:cxn modelId="{D70236C9-B3B8-4DD0-99F9-82029F3C29BA}" srcId="{1B2327E7-8538-4C60-8950-1406EEFE8F8F}" destId="{7B4FCF55-671F-4238-8F0B-76CF1C167670}" srcOrd="1" destOrd="0" parTransId="{D12309B6-ECCF-475C-BE51-0D35E73EA9FB}" sibTransId="{101E6710-7371-42A6-AA47-A65A68F520D6}"/>
    <dgm:cxn modelId="{79631BE1-8D6C-4A0E-B229-D51B4C129814}" srcId="{1B2327E7-8538-4C60-8950-1406EEFE8F8F}" destId="{DE5248BB-EAD1-4406-95DF-4894424A2BA4}" srcOrd="3" destOrd="0" parTransId="{A0C5D5CE-0AA1-4726-9D3F-267488C29944}" sibTransId="{B9E69F57-ADE4-4505-9452-457F1BB3AABC}"/>
    <dgm:cxn modelId="{903522E5-BAF6-4F09-98CB-A2A633F3CFE4}" type="presOf" srcId="{7B4FCF55-671F-4238-8F0B-76CF1C167670}" destId="{3C9EA2E8-CB2F-41EB-8452-392A84CD06E2}" srcOrd="0" destOrd="0" presId="urn:microsoft.com/office/officeart/2005/8/layout/funnel1"/>
    <dgm:cxn modelId="{6940F28B-7582-4D6B-BA16-995EF4442293}" type="presParOf" srcId="{9AF26760-F4B9-43B4-A660-267E25412E42}" destId="{36E1BD0F-B4F0-4222-B6C7-AA37AC9436CC}" srcOrd="0" destOrd="0" presId="urn:microsoft.com/office/officeart/2005/8/layout/funnel1"/>
    <dgm:cxn modelId="{FCC44011-8F8F-4505-9472-F297E2629C09}" type="presParOf" srcId="{9AF26760-F4B9-43B4-A660-267E25412E42}" destId="{FABA4D1D-A9A7-4238-8D7D-CE7E1EC13823}" srcOrd="1" destOrd="0" presId="urn:microsoft.com/office/officeart/2005/8/layout/funnel1"/>
    <dgm:cxn modelId="{CC7FEA1E-B96B-44AE-A4EB-A20AE4F84C12}" type="presParOf" srcId="{9AF26760-F4B9-43B4-A660-267E25412E42}" destId="{6C96C693-7CAE-48C1-A12A-34C3EEF511BD}" srcOrd="2" destOrd="0" presId="urn:microsoft.com/office/officeart/2005/8/layout/funnel1"/>
    <dgm:cxn modelId="{E429196B-65B0-4BE2-9BAB-14BC61DB622A}" type="presParOf" srcId="{9AF26760-F4B9-43B4-A660-267E25412E42}" destId="{CDFAF6DF-B77A-47C0-8B6B-F40FCF6C5A16}" srcOrd="3" destOrd="0" presId="urn:microsoft.com/office/officeart/2005/8/layout/funnel1"/>
    <dgm:cxn modelId="{FC9D9A78-4269-4820-B200-2960A0D7E750}" type="presParOf" srcId="{9AF26760-F4B9-43B4-A660-267E25412E42}" destId="{3C9EA2E8-CB2F-41EB-8452-392A84CD06E2}" srcOrd="4" destOrd="0" presId="urn:microsoft.com/office/officeart/2005/8/layout/funnel1"/>
    <dgm:cxn modelId="{E709CFE9-96DE-4554-8A5E-AE80681EF071}" type="presParOf" srcId="{9AF26760-F4B9-43B4-A660-267E25412E42}" destId="{26694470-9AC8-4833-B72D-249EAEFA3B0C}" srcOrd="5" destOrd="0" presId="urn:microsoft.com/office/officeart/2005/8/layout/funnel1"/>
    <dgm:cxn modelId="{93B81711-367B-492E-AF8E-BEB976473DDE}" type="presParOf" srcId="{9AF26760-F4B9-43B4-A660-267E25412E42}" destId="{4034B063-3126-4E6C-94A4-317E61DB0B8F}" srcOrd="6" destOrd="0" presId="urn:microsoft.com/office/officeart/2005/8/layout/funne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B764B2-5EF3-42FB-A602-F8424365450F}" type="doc">
      <dgm:prSet loTypeId="urn:microsoft.com/office/officeart/2008/layout/HexagonCluster" loCatId="picture" qsTypeId="urn:microsoft.com/office/officeart/2005/8/quickstyle/simple3" qsCatId="simple" csTypeId="urn:microsoft.com/office/officeart/2005/8/colors/accent1_2" csCatId="accent1" phldr="1"/>
      <dgm:spPr/>
    </dgm:pt>
    <dgm:pt modelId="{2A431A81-A0CC-495A-AA72-12522EBD852C}">
      <dgm:prSet phldrT="[Κείμενο]" custT="1">
        <dgm:style>
          <a:lnRef idx="1">
            <a:schemeClr val="accent4"/>
          </a:lnRef>
          <a:fillRef idx="2">
            <a:schemeClr val="accent4"/>
          </a:fillRef>
          <a:effectRef idx="1">
            <a:schemeClr val="accent4"/>
          </a:effectRef>
          <a:fontRef idx="minor">
            <a:schemeClr val="dk1"/>
          </a:fontRef>
        </dgm:style>
      </dgm:prSet>
      <dgm:spPr>
        <a:solidFill>
          <a:schemeClr val="accent2"/>
        </a:solidFill>
      </dgm:spPr>
      <dgm:t>
        <a:bodyPr/>
        <a:lstStyle/>
        <a:p>
          <a:r>
            <a:rPr lang="el-GR" sz="1800" dirty="0">
              <a:solidFill>
                <a:schemeClr val="accent2">
                  <a:lumMod val="50000"/>
                </a:schemeClr>
              </a:solidFill>
              <a:latin typeface="Times New Roman" panose="02020603050405020304" pitchFamily="18" charset="0"/>
              <a:cs typeface="Times New Roman" panose="02020603050405020304" pitchFamily="18" charset="0"/>
            </a:rPr>
            <a:t>Μέθοδοι</a:t>
          </a:r>
        </a:p>
      </dgm:t>
    </dgm:pt>
    <dgm:pt modelId="{0FFAEF77-D2CD-46BD-A558-08AF08FE4EBB}" type="parTrans" cxnId="{76EFDB66-F89F-4117-A868-2EF6372D17C8}">
      <dgm:prSet/>
      <dgm:spPr/>
      <dgm:t>
        <a:bodyPr/>
        <a:lstStyle/>
        <a:p>
          <a:endParaRPr lang="el-GR"/>
        </a:p>
      </dgm:t>
    </dgm:pt>
    <dgm:pt modelId="{62772CB3-F648-49B8-978F-AE02E6262B1F}" type="sibTrans" cxnId="{76EFDB66-F89F-4117-A868-2EF6372D17C8}">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t>
        <a:bodyPr/>
        <a:lstStyle/>
        <a:p>
          <a:endParaRPr lang="el-GR"/>
        </a:p>
      </dgm:t>
      <dgm:extLst>
        <a:ext uri="{E40237B7-FDA0-4F09-8148-C483321AD2D9}">
          <dgm14:cNvPr xmlns:dgm14="http://schemas.microsoft.com/office/drawing/2010/diagram" id="0" name="" descr="Γενική πρόσβαση"/>
        </a:ext>
      </dgm:extLst>
    </dgm:pt>
    <dgm:pt modelId="{CDC72DA4-87DE-4594-91FD-66D64235331F}">
      <dgm:prSet phldrT="[Κείμενο]" custT="1">
        <dgm:style>
          <a:lnRef idx="1">
            <a:schemeClr val="accent4"/>
          </a:lnRef>
          <a:fillRef idx="2">
            <a:schemeClr val="accent4"/>
          </a:fillRef>
          <a:effectRef idx="1">
            <a:schemeClr val="accent4"/>
          </a:effectRef>
          <a:fontRef idx="minor">
            <a:schemeClr val="dk1"/>
          </a:fontRef>
        </dgm:style>
      </dgm:prSet>
      <dgm:spPr>
        <a:solidFill>
          <a:schemeClr val="accent2"/>
        </a:solidFill>
      </dgm:spPr>
      <dgm:t>
        <a:bodyPr/>
        <a:lstStyle/>
        <a:p>
          <a:r>
            <a:rPr lang="el-GR" sz="1800" dirty="0">
              <a:solidFill>
                <a:schemeClr val="accent2">
                  <a:lumMod val="50000"/>
                </a:schemeClr>
              </a:solidFill>
              <a:latin typeface="Times New Roman" panose="02020603050405020304" pitchFamily="18" charset="0"/>
              <a:cs typeface="Times New Roman" panose="02020603050405020304" pitchFamily="18" charset="0"/>
            </a:rPr>
            <a:t>Πρακτικές</a:t>
          </a:r>
        </a:p>
      </dgm:t>
    </dgm:pt>
    <dgm:pt modelId="{772007EE-2524-495B-A811-FAE6ABC48586}" type="parTrans" cxnId="{77973039-AB47-4975-A6B4-69B12BC5F99A}">
      <dgm:prSet/>
      <dgm:spPr/>
      <dgm:t>
        <a:bodyPr/>
        <a:lstStyle/>
        <a:p>
          <a:endParaRPr lang="el-GR"/>
        </a:p>
      </dgm:t>
    </dgm:pt>
    <dgm:pt modelId="{B3073234-0589-4B57-A2A5-8E37F75BCCF6}" type="sibTrans" cxnId="{77973039-AB47-4975-A6B4-69B12BC5F99A}">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t>
        <a:bodyPr/>
        <a:lstStyle/>
        <a:p>
          <a:endParaRPr lang="el-GR"/>
        </a:p>
      </dgm:t>
    </dgm:pt>
    <dgm:pt modelId="{02DC25F2-34AF-4E4A-A9DA-1D65C7AC2D33}">
      <dgm:prSet phldrT="[Κείμενο]" custT="1">
        <dgm:style>
          <a:lnRef idx="1">
            <a:schemeClr val="accent4"/>
          </a:lnRef>
          <a:fillRef idx="2">
            <a:schemeClr val="accent4"/>
          </a:fillRef>
          <a:effectRef idx="1">
            <a:schemeClr val="accent4"/>
          </a:effectRef>
          <a:fontRef idx="minor">
            <a:schemeClr val="dk1"/>
          </a:fontRef>
        </dgm:style>
      </dgm:prSet>
      <dgm:spPr>
        <a:solidFill>
          <a:schemeClr val="accent2"/>
        </a:solidFill>
      </dgm:spPr>
      <dgm:t>
        <a:bodyPr/>
        <a:lstStyle/>
        <a:p>
          <a:r>
            <a:rPr lang="el-GR" sz="1800" dirty="0">
              <a:solidFill>
                <a:schemeClr val="accent2">
                  <a:lumMod val="50000"/>
                </a:schemeClr>
              </a:solidFill>
              <a:latin typeface="Times New Roman" panose="02020603050405020304" pitchFamily="18" charset="0"/>
              <a:cs typeface="Times New Roman" panose="02020603050405020304" pitchFamily="18" charset="0"/>
            </a:rPr>
            <a:t>Υποστηρικτικά Μέσα</a:t>
          </a:r>
        </a:p>
      </dgm:t>
    </dgm:pt>
    <dgm:pt modelId="{FF301B95-DAD4-4284-A473-4449B586130B}" type="parTrans" cxnId="{B6E87C08-CF4A-4832-8F81-DB81A9E96E45}">
      <dgm:prSet/>
      <dgm:spPr/>
      <dgm:t>
        <a:bodyPr/>
        <a:lstStyle/>
        <a:p>
          <a:endParaRPr lang="el-GR"/>
        </a:p>
      </dgm:t>
    </dgm:pt>
    <dgm:pt modelId="{37D8BCDC-C31A-4BB4-861E-A7427D155F05}" type="sibTrans" cxnId="{B6E87C08-CF4A-4832-8F81-DB81A9E96E45}">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t>
        <a:bodyPr/>
        <a:lstStyle/>
        <a:p>
          <a:endParaRPr lang="el-GR"/>
        </a:p>
      </dgm:t>
    </dgm:pt>
    <dgm:pt modelId="{D5EAAE1D-6E05-4937-B3AC-2DFCE7EC9E9F}" type="pres">
      <dgm:prSet presAssocID="{81B764B2-5EF3-42FB-A602-F8424365450F}" presName="Name0" presStyleCnt="0">
        <dgm:presLayoutVars>
          <dgm:chMax val="21"/>
          <dgm:chPref val="21"/>
        </dgm:presLayoutVars>
      </dgm:prSet>
      <dgm:spPr/>
    </dgm:pt>
    <dgm:pt modelId="{0F70EEC1-7458-4C70-A5F7-99AE7D98A85C}" type="pres">
      <dgm:prSet presAssocID="{2A431A81-A0CC-495A-AA72-12522EBD852C}" presName="text1" presStyleCnt="0"/>
      <dgm:spPr/>
    </dgm:pt>
    <dgm:pt modelId="{A2EE2613-542C-402C-885C-4BA71B0DCE6C}" type="pres">
      <dgm:prSet presAssocID="{2A431A81-A0CC-495A-AA72-12522EBD852C}" presName="textRepeatNode" presStyleLbl="alignNode1" presStyleIdx="0" presStyleCnt="3">
        <dgm:presLayoutVars>
          <dgm:chMax val="0"/>
          <dgm:chPref val="0"/>
          <dgm:bulletEnabled val="1"/>
        </dgm:presLayoutVars>
      </dgm:prSet>
      <dgm:spPr/>
    </dgm:pt>
    <dgm:pt modelId="{949C140C-869B-48BF-9F2B-FB86A2162DBA}" type="pres">
      <dgm:prSet presAssocID="{2A431A81-A0CC-495A-AA72-12522EBD852C}" presName="textaccent1" presStyleCnt="0"/>
      <dgm:spPr/>
    </dgm:pt>
    <dgm:pt modelId="{A0BD02F4-8B58-4269-A78F-83EA5C2B246D}" type="pres">
      <dgm:prSet presAssocID="{2A431A81-A0CC-495A-AA72-12522EBD852C}" presName="accentRepeatNode" presStyleLbl="solidAlignAcc1" presStyleIdx="0" presStyleCnt="6" custFlipVert="1" custFlipHor="0" custScaleX="25814" custScaleY="22585" custLinFactX="-7007" custLinFactY="275111" custLinFactNeighborX="-100000" custLinFactNeighborY="300000"/>
      <dgm:spPr/>
    </dgm:pt>
    <dgm:pt modelId="{AB4991A6-A26B-473E-AD18-873CD162EC0C}" type="pres">
      <dgm:prSet presAssocID="{62772CB3-F648-49B8-978F-AE02E6262B1F}" presName="image1" presStyleCnt="0"/>
      <dgm:spPr/>
    </dgm:pt>
    <dgm:pt modelId="{D32688E1-9174-48FD-8043-84ECE0935044}" type="pres">
      <dgm:prSet presAssocID="{62772CB3-F648-49B8-978F-AE02E6262B1F}" presName="imageRepeatNode" presStyleLbl="alignAcc1" presStyleIdx="0" presStyleCnt="3"/>
      <dgm:spPr/>
    </dgm:pt>
    <dgm:pt modelId="{772C3AE1-D5EB-4826-996E-B38B6E182713}" type="pres">
      <dgm:prSet presAssocID="{62772CB3-F648-49B8-978F-AE02E6262B1F}" presName="imageaccent1" presStyleCnt="0"/>
      <dgm:spPr/>
    </dgm:pt>
    <dgm:pt modelId="{32810B9E-A49B-416A-BEAD-3D2299E6C229}" type="pres">
      <dgm:prSet presAssocID="{62772CB3-F648-49B8-978F-AE02E6262B1F}" presName="accentRepeatNode" presStyleLbl="solidAlignAcc1" presStyleIdx="1" presStyleCnt="6" custScaleX="15304" custScaleY="17757" custLinFactX="700000" custLinFactY="600000" custLinFactNeighborX="741016" custLinFactNeighborY="680321"/>
      <dgm:spPr/>
    </dgm:pt>
    <dgm:pt modelId="{6DA1220D-1289-4FA2-8057-64CE3E3B2E31}" type="pres">
      <dgm:prSet presAssocID="{CDC72DA4-87DE-4594-91FD-66D64235331F}" presName="text2" presStyleCnt="0"/>
      <dgm:spPr/>
    </dgm:pt>
    <dgm:pt modelId="{7CBE2A3C-4204-417C-966E-CE9C309E7A7C}" type="pres">
      <dgm:prSet presAssocID="{CDC72DA4-87DE-4594-91FD-66D64235331F}" presName="textRepeatNode" presStyleLbl="alignNode1" presStyleIdx="1" presStyleCnt="3">
        <dgm:presLayoutVars>
          <dgm:chMax val="0"/>
          <dgm:chPref val="0"/>
          <dgm:bulletEnabled val="1"/>
        </dgm:presLayoutVars>
      </dgm:prSet>
      <dgm:spPr/>
    </dgm:pt>
    <dgm:pt modelId="{5A11715E-D300-44B6-97BF-A0FE1B1FCEFE}" type="pres">
      <dgm:prSet presAssocID="{CDC72DA4-87DE-4594-91FD-66D64235331F}" presName="textaccent2" presStyleCnt="0"/>
      <dgm:spPr/>
    </dgm:pt>
    <dgm:pt modelId="{43E2655A-4546-42A9-A666-DDE858AD26E4}" type="pres">
      <dgm:prSet presAssocID="{CDC72DA4-87DE-4594-91FD-66D64235331F}" presName="accentRepeatNode" presStyleLbl="solidAlignAcc1" presStyleIdx="2" presStyleCnt="6" custAng="10800000" custFlipVert="0" custFlipHor="0" custScaleX="15304" custScaleY="17757" custLinFactX="13899" custLinFactY="433721" custLinFactNeighborX="100000" custLinFactNeighborY="500000"/>
      <dgm:spPr/>
    </dgm:pt>
    <dgm:pt modelId="{B3CEA57A-7ABF-4CC5-89CB-D13A08C1A7CE}" type="pres">
      <dgm:prSet presAssocID="{B3073234-0589-4B57-A2A5-8E37F75BCCF6}" presName="image2" presStyleCnt="0"/>
      <dgm:spPr/>
    </dgm:pt>
    <dgm:pt modelId="{661CB095-A3FB-456F-BB0A-AF0AE65C692D}" type="pres">
      <dgm:prSet presAssocID="{B3073234-0589-4B57-A2A5-8E37F75BCCF6}" presName="imageRepeatNode" presStyleLbl="alignAcc1" presStyleIdx="1" presStyleCnt="3"/>
      <dgm:spPr/>
    </dgm:pt>
    <dgm:pt modelId="{FC5F8EA5-60D6-4781-BD43-F1D3A766F867}" type="pres">
      <dgm:prSet presAssocID="{B3073234-0589-4B57-A2A5-8E37F75BCCF6}" presName="imageaccent2" presStyleCnt="0"/>
      <dgm:spPr/>
    </dgm:pt>
    <dgm:pt modelId="{1E5AD8C2-A74C-4606-A3EC-696F3D659ED8}" type="pres">
      <dgm:prSet presAssocID="{B3073234-0589-4B57-A2A5-8E37F75BCCF6}" presName="accentRepeatNode" presStyleLbl="solidAlignAcc1" presStyleIdx="3" presStyleCnt="6" custScaleX="15304" custScaleY="17757" custLinFactX="-100000" custLinFactY="344206" custLinFactNeighborX="-172177" custLinFactNeighborY="400000"/>
      <dgm:spPr>
        <a:noFill/>
      </dgm:spPr>
    </dgm:pt>
    <dgm:pt modelId="{1C79CF25-39F3-48D9-8170-F822EBE93361}" type="pres">
      <dgm:prSet presAssocID="{02DC25F2-34AF-4E4A-A9DA-1D65C7AC2D33}" presName="text3" presStyleCnt="0"/>
      <dgm:spPr/>
    </dgm:pt>
    <dgm:pt modelId="{D7B9B9AC-FD05-4E87-AEF7-794E67C2C016}" type="pres">
      <dgm:prSet presAssocID="{02DC25F2-34AF-4E4A-A9DA-1D65C7AC2D33}" presName="textRepeatNode" presStyleLbl="alignNode1" presStyleIdx="2" presStyleCnt="3" custScaleX="104708">
        <dgm:presLayoutVars>
          <dgm:chMax val="0"/>
          <dgm:chPref val="0"/>
          <dgm:bulletEnabled val="1"/>
        </dgm:presLayoutVars>
      </dgm:prSet>
      <dgm:spPr/>
    </dgm:pt>
    <dgm:pt modelId="{327DDC8E-8215-4B42-A4E5-DA5E74FEFFFF}" type="pres">
      <dgm:prSet presAssocID="{02DC25F2-34AF-4E4A-A9DA-1D65C7AC2D33}" presName="textaccent3" presStyleCnt="0"/>
      <dgm:spPr/>
    </dgm:pt>
    <dgm:pt modelId="{2072770A-AEDA-4706-B68A-12BFBACCCBE1}" type="pres">
      <dgm:prSet presAssocID="{02DC25F2-34AF-4E4A-A9DA-1D65C7AC2D33}" presName="accentRepeatNode" presStyleLbl="solidAlignAcc1" presStyleIdx="4" presStyleCnt="6" custFlipVert="0" custFlipHor="1" custScaleX="15304" custScaleY="17757" custLinFactX="200000" custLinFactY="1000000" custLinFactNeighborX="223476" custLinFactNeighborY="1039014"/>
      <dgm:spPr/>
    </dgm:pt>
    <dgm:pt modelId="{AB253D61-46E2-4A69-B811-7BEC9866CA99}" type="pres">
      <dgm:prSet presAssocID="{37D8BCDC-C31A-4BB4-861E-A7427D155F05}" presName="image3" presStyleCnt="0"/>
      <dgm:spPr/>
    </dgm:pt>
    <dgm:pt modelId="{4EE891C5-3F68-4C50-A037-8C0540C48EDC}" type="pres">
      <dgm:prSet presAssocID="{37D8BCDC-C31A-4BB4-861E-A7427D155F05}" presName="imageRepeatNode" presStyleLbl="alignAcc1" presStyleIdx="2" presStyleCnt="3" custScaleX="91901" custScaleY="88792"/>
      <dgm:spPr/>
    </dgm:pt>
    <dgm:pt modelId="{376EC6E2-9384-4140-98C2-445984A3FC5C}" type="pres">
      <dgm:prSet presAssocID="{37D8BCDC-C31A-4BB4-861E-A7427D155F05}" presName="imageaccent3" presStyleCnt="0"/>
      <dgm:spPr/>
    </dgm:pt>
    <dgm:pt modelId="{F30E0507-EB68-43A4-A16F-2E539EA6EF16}" type="pres">
      <dgm:prSet presAssocID="{37D8BCDC-C31A-4BB4-861E-A7427D155F05}" presName="accentRepeatNode" presStyleLbl="solidAlignAcc1" presStyleIdx="5" presStyleCnt="6" custScaleX="15304" custScaleY="17757" custLinFactX="289425" custLinFactY="1000000" custLinFactNeighborX="300000" custLinFactNeighborY="1050103"/>
      <dgm:spPr/>
    </dgm:pt>
  </dgm:ptLst>
  <dgm:cxnLst>
    <dgm:cxn modelId="{B6E87C08-CF4A-4832-8F81-DB81A9E96E45}" srcId="{81B764B2-5EF3-42FB-A602-F8424365450F}" destId="{02DC25F2-34AF-4E4A-A9DA-1D65C7AC2D33}" srcOrd="2" destOrd="0" parTransId="{FF301B95-DAD4-4284-A473-4449B586130B}" sibTransId="{37D8BCDC-C31A-4BB4-861E-A7427D155F05}"/>
    <dgm:cxn modelId="{77973039-AB47-4975-A6B4-69B12BC5F99A}" srcId="{81B764B2-5EF3-42FB-A602-F8424365450F}" destId="{CDC72DA4-87DE-4594-91FD-66D64235331F}" srcOrd="1" destOrd="0" parTransId="{772007EE-2524-495B-A811-FAE6ABC48586}" sibTransId="{B3073234-0589-4B57-A2A5-8E37F75BCCF6}"/>
    <dgm:cxn modelId="{44A18563-BA05-46B2-8D90-90D41D1826D0}" type="presOf" srcId="{2A431A81-A0CC-495A-AA72-12522EBD852C}" destId="{A2EE2613-542C-402C-885C-4BA71B0DCE6C}" srcOrd="0" destOrd="0" presId="urn:microsoft.com/office/officeart/2008/layout/HexagonCluster"/>
    <dgm:cxn modelId="{B08FF744-60BF-41DD-A8F3-5CBFCD254E8A}" type="presOf" srcId="{CDC72DA4-87DE-4594-91FD-66D64235331F}" destId="{7CBE2A3C-4204-417C-966E-CE9C309E7A7C}" srcOrd="0" destOrd="0" presId="urn:microsoft.com/office/officeart/2008/layout/HexagonCluster"/>
    <dgm:cxn modelId="{76EFDB66-F89F-4117-A868-2EF6372D17C8}" srcId="{81B764B2-5EF3-42FB-A602-F8424365450F}" destId="{2A431A81-A0CC-495A-AA72-12522EBD852C}" srcOrd="0" destOrd="0" parTransId="{0FFAEF77-D2CD-46BD-A558-08AF08FE4EBB}" sibTransId="{62772CB3-F648-49B8-978F-AE02E6262B1F}"/>
    <dgm:cxn modelId="{26A00A92-5FB7-4D43-8AA7-16BE176A166E}" type="presOf" srcId="{62772CB3-F648-49B8-978F-AE02E6262B1F}" destId="{D32688E1-9174-48FD-8043-84ECE0935044}" srcOrd="0" destOrd="0" presId="urn:microsoft.com/office/officeart/2008/layout/HexagonCluster"/>
    <dgm:cxn modelId="{37E507A7-8C83-45C0-8285-4571C5C69C69}" type="presOf" srcId="{37D8BCDC-C31A-4BB4-861E-A7427D155F05}" destId="{4EE891C5-3F68-4C50-A037-8C0540C48EDC}" srcOrd="0" destOrd="0" presId="urn:microsoft.com/office/officeart/2008/layout/HexagonCluster"/>
    <dgm:cxn modelId="{F8208BAF-27A0-4778-898C-3F110DD05185}" type="presOf" srcId="{81B764B2-5EF3-42FB-A602-F8424365450F}" destId="{D5EAAE1D-6E05-4937-B3AC-2DFCE7EC9E9F}" srcOrd="0" destOrd="0" presId="urn:microsoft.com/office/officeart/2008/layout/HexagonCluster"/>
    <dgm:cxn modelId="{B7B14BB2-4B4C-4D04-A7A2-69C893CB6786}" type="presOf" srcId="{B3073234-0589-4B57-A2A5-8E37F75BCCF6}" destId="{661CB095-A3FB-456F-BB0A-AF0AE65C692D}" srcOrd="0" destOrd="0" presId="urn:microsoft.com/office/officeart/2008/layout/HexagonCluster"/>
    <dgm:cxn modelId="{42106ADE-79AC-41D1-8B34-96DCA13D3D0F}" type="presOf" srcId="{02DC25F2-34AF-4E4A-A9DA-1D65C7AC2D33}" destId="{D7B9B9AC-FD05-4E87-AEF7-794E67C2C016}" srcOrd="0" destOrd="0" presId="urn:microsoft.com/office/officeart/2008/layout/HexagonCluster"/>
    <dgm:cxn modelId="{6955A5BD-49A4-436E-84B7-4EE4F3DDADFD}" type="presParOf" srcId="{D5EAAE1D-6E05-4937-B3AC-2DFCE7EC9E9F}" destId="{0F70EEC1-7458-4C70-A5F7-99AE7D98A85C}" srcOrd="0" destOrd="0" presId="urn:microsoft.com/office/officeart/2008/layout/HexagonCluster"/>
    <dgm:cxn modelId="{EEC308B7-33D4-4292-A73C-ADC14201CE40}" type="presParOf" srcId="{0F70EEC1-7458-4C70-A5F7-99AE7D98A85C}" destId="{A2EE2613-542C-402C-885C-4BA71B0DCE6C}" srcOrd="0" destOrd="0" presId="urn:microsoft.com/office/officeart/2008/layout/HexagonCluster"/>
    <dgm:cxn modelId="{785DEBBA-1F49-4FB8-8D93-82D43BE9B193}" type="presParOf" srcId="{D5EAAE1D-6E05-4937-B3AC-2DFCE7EC9E9F}" destId="{949C140C-869B-48BF-9F2B-FB86A2162DBA}" srcOrd="1" destOrd="0" presId="urn:microsoft.com/office/officeart/2008/layout/HexagonCluster"/>
    <dgm:cxn modelId="{4D936B0C-AC43-417C-8D9B-3C66823F5A97}" type="presParOf" srcId="{949C140C-869B-48BF-9F2B-FB86A2162DBA}" destId="{A0BD02F4-8B58-4269-A78F-83EA5C2B246D}" srcOrd="0" destOrd="0" presId="urn:microsoft.com/office/officeart/2008/layout/HexagonCluster"/>
    <dgm:cxn modelId="{CBD4725D-6FA2-4C2D-9AAC-4912D55F940B}" type="presParOf" srcId="{D5EAAE1D-6E05-4937-B3AC-2DFCE7EC9E9F}" destId="{AB4991A6-A26B-473E-AD18-873CD162EC0C}" srcOrd="2" destOrd="0" presId="urn:microsoft.com/office/officeart/2008/layout/HexagonCluster"/>
    <dgm:cxn modelId="{589A972E-FA96-4A65-9A01-C1061732415E}" type="presParOf" srcId="{AB4991A6-A26B-473E-AD18-873CD162EC0C}" destId="{D32688E1-9174-48FD-8043-84ECE0935044}" srcOrd="0" destOrd="0" presId="urn:microsoft.com/office/officeart/2008/layout/HexagonCluster"/>
    <dgm:cxn modelId="{AC718C8A-D96E-41EC-8C18-94AC596EE9FC}" type="presParOf" srcId="{D5EAAE1D-6E05-4937-B3AC-2DFCE7EC9E9F}" destId="{772C3AE1-D5EB-4826-996E-B38B6E182713}" srcOrd="3" destOrd="0" presId="urn:microsoft.com/office/officeart/2008/layout/HexagonCluster"/>
    <dgm:cxn modelId="{302B4814-D8F5-4707-9E2C-BBE9E2EB7C69}" type="presParOf" srcId="{772C3AE1-D5EB-4826-996E-B38B6E182713}" destId="{32810B9E-A49B-416A-BEAD-3D2299E6C229}" srcOrd="0" destOrd="0" presId="urn:microsoft.com/office/officeart/2008/layout/HexagonCluster"/>
    <dgm:cxn modelId="{079B3713-638B-431D-9941-ACBF7F2B9892}" type="presParOf" srcId="{D5EAAE1D-6E05-4937-B3AC-2DFCE7EC9E9F}" destId="{6DA1220D-1289-4FA2-8057-64CE3E3B2E31}" srcOrd="4" destOrd="0" presId="urn:microsoft.com/office/officeart/2008/layout/HexagonCluster"/>
    <dgm:cxn modelId="{C69CA711-BC60-4044-8817-FC56E0F05485}" type="presParOf" srcId="{6DA1220D-1289-4FA2-8057-64CE3E3B2E31}" destId="{7CBE2A3C-4204-417C-966E-CE9C309E7A7C}" srcOrd="0" destOrd="0" presId="urn:microsoft.com/office/officeart/2008/layout/HexagonCluster"/>
    <dgm:cxn modelId="{6D504E84-1F3A-438F-8952-7DB795F50D1F}" type="presParOf" srcId="{D5EAAE1D-6E05-4937-B3AC-2DFCE7EC9E9F}" destId="{5A11715E-D300-44B6-97BF-A0FE1B1FCEFE}" srcOrd="5" destOrd="0" presId="urn:microsoft.com/office/officeart/2008/layout/HexagonCluster"/>
    <dgm:cxn modelId="{26001827-7EEF-4D5B-BF7B-775EEEBD2350}" type="presParOf" srcId="{5A11715E-D300-44B6-97BF-A0FE1B1FCEFE}" destId="{43E2655A-4546-42A9-A666-DDE858AD26E4}" srcOrd="0" destOrd="0" presId="urn:microsoft.com/office/officeart/2008/layout/HexagonCluster"/>
    <dgm:cxn modelId="{509471C0-3309-46A4-917B-F2A6AAB52DE0}" type="presParOf" srcId="{D5EAAE1D-6E05-4937-B3AC-2DFCE7EC9E9F}" destId="{B3CEA57A-7ABF-4CC5-89CB-D13A08C1A7CE}" srcOrd="6" destOrd="0" presId="urn:microsoft.com/office/officeart/2008/layout/HexagonCluster"/>
    <dgm:cxn modelId="{CADC1500-C52A-49C6-BAD9-584AA23C5D85}" type="presParOf" srcId="{B3CEA57A-7ABF-4CC5-89CB-D13A08C1A7CE}" destId="{661CB095-A3FB-456F-BB0A-AF0AE65C692D}" srcOrd="0" destOrd="0" presId="urn:microsoft.com/office/officeart/2008/layout/HexagonCluster"/>
    <dgm:cxn modelId="{3C4289D6-631F-4A00-8DD2-39A195A19109}" type="presParOf" srcId="{D5EAAE1D-6E05-4937-B3AC-2DFCE7EC9E9F}" destId="{FC5F8EA5-60D6-4781-BD43-F1D3A766F867}" srcOrd="7" destOrd="0" presId="urn:microsoft.com/office/officeart/2008/layout/HexagonCluster"/>
    <dgm:cxn modelId="{4C0250CF-7862-4D56-9619-38338B9B2E5D}" type="presParOf" srcId="{FC5F8EA5-60D6-4781-BD43-F1D3A766F867}" destId="{1E5AD8C2-A74C-4606-A3EC-696F3D659ED8}" srcOrd="0" destOrd="0" presId="urn:microsoft.com/office/officeart/2008/layout/HexagonCluster"/>
    <dgm:cxn modelId="{1AA222F7-7DCF-4882-A2D3-437399FC5454}" type="presParOf" srcId="{D5EAAE1D-6E05-4937-B3AC-2DFCE7EC9E9F}" destId="{1C79CF25-39F3-48D9-8170-F822EBE93361}" srcOrd="8" destOrd="0" presId="urn:microsoft.com/office/officeart/2008/layout/HexagonCluster"/>
    <dgm:cxn modelId="{7C2C2331-049C-484D-865E-CBB257C7333E}" type="presParOf" srcId="{1C79CF25-39F3-48D9-8170-F822EBE93361}" destId="{D7B9B9AC-FD05-4E87-AEF7-794E67C2C016}" srcOrd="0" destOrd="0" presId="urn:microsoft.com/office/officeart/2008/layout/HexagonCluster"/>
    <dgm:cxn modelId="{EB41713F-D68A-4F14-834D-5DD8C4766FBC}" type="presParOf" srcId="{D5EAAE1D-6E05-4937-B3AC-2DFCE7EC9E9F}" destId="{327DDC8E-8215-4B42-A4E5-DA5E74FEFFFF}" srcOrd="9" destOrd="0" presId="urn:microsoft.com/office/officeart/2008/layout/HexagonCluster"/>
    <dgm:cxn modelId="{7F05C09A-36D3-47C0-97B6-401DCBA37651}" type="presParOf" srcId="{327DDC8E-8215-4B42-A4E5-DA5E74FEFFFF}" destId="{2072770A-AEDA-4706-B68A-12BFBACCCBE1}" srcOrd="0" destOrd="0" presId="urn:microsoft.com/office/officeart/2008/layout/HexagonCluster"/>
    <dgm:cxn modelId="{52E12599-305B-4254-B4F5-F2142AD04B19}" type="presParOf" srcId="{D5EAAE1D-6E05-4937-B3AC-2DFCE7EC9E9F}" destId="{AB253D61-46E2-4A69-B811-7BEC9866CA99}" srcOrd="10" destOrd="0" presId="urn:microsoft.com/office/officeart/2008/layout/HexagonCluster"/>
    <dgm:cxn modelId="{29315E67-BBF4-40CE-9256-0E086176476A}" type="presParOf" srcId="{AB253D61-46E2-4A69-B811-7BEC9866CA99}" destId="{4EE891C5-3F68-4C50-A037-8C0540C48EDC}" srcOrd="0" destOrd="0" presId="urn:microsoft.com/office/officeart/2008/layout/HexagonCluster"/>
    <dgm:cxn modelId="{A2E8FDFF-2261-47F5-8009-DC99CBE3400B}" type="presParOf" srcId="{D5EAAE1D-6E05-4937-B3AC-2DFCE7EC9E9F}" destId="{376EC6E2-9384-4140-98C2-445984A3FC5C}" srcOrd="11" destOrd="0" presId="urn:microsoft.com/office/officeart/2008/layout/HexagonCluster"/>
    <dgm:cxn modelId="{9EE72FCA-BF29-4A61-9DA8-E9B4E6B17AE7}" type="presParOf" srcId="{376EC6E2-9384-4140-98C2-445984A3FC5C}" destId="{F30E0507-EB68-43A4-A16F-2E539EA6EF16}" srcOrd="0" destOrd="0" presId="urn:microsoft.com/office/officeart/2008/layout/HexagonCluster"/>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24CE89-B2FA-4978-ADF4-D8492599EAA1}" type="doc">
      <dgm:prSet loTypeId="urn:microsoft.com/office/officeart/2008/layout/AlternatingHexagons" loCatId="list" qsTypeId="urn:microsoft.com/office/officeart/2005/8/quickstyle/3d5" qsCatId="3D" csTypeId="urn:microsoft.com/office/officeart/2005/8/colors/accent1_2" csCatId="accent1" phldr="1"/>
      <dgm:spPr>
        <a:scene3d>
          <a:camera prst="orthographicFront" zoom="95000">
            <a:rot lat="0" lon="0" rev="0"/>
          </a:camera>
          <a:lightRig rig="balanced" dir="t">
            <a:rot lat="0" lon="0" rev="8700000"/>
          </a:lightRig>
        </a:scene3d>
      </dgm:spPr>
      <dgm:t>
        <a:bodyPr/>
        <a:lstStyle/>
        <a:p>
          <a:endParaRPr lang="el-GR"/>
        </a:p>
      </dgm:t>
    </dgm:pt>
    <dgm:pt modelId="{06FE55D5-D200-4237-B85A-80219D13C696}">
      <dgm:prSet phldrT="[Κείμενο]" custT="1"/>
      <dgm:spPr>
        <a:solidFill>
          <a:schemeClr val="accent2"/>
        </a:solidFill>
        <a:ln>
          <a:noFill/>
        </a:ln>
        <a:effectLst>
          <a:outerShdw blurRad="44450" dist="27940" dir="5400000" algn="ctr">
            <a:srgbClr val="000000">
              <a:alpha val="32000"/>
            </a:srgbClr>
          </a:outerShdw>
        </a:effectLst>
        <a:sp3d>
          <a:bevelT w="190500" h="38100"/>
        </a:sp3d>
      </dgm:spPr>
      <dgm:t>
        <a:bodyPr/>
        <a:lstStyle/>
        <a:p>
          <a:r>
            <a:rPr lang="el-GR" sz="1800" dirty="0">
              <a:solidFill>
                <a:schemeClr val="accent2">
                  <a:lumMod val="50000"/>
                </a:schemeClr>
              </a:solidFill>
              <a:latin typeface="Times New Roman" panose="02020603050405020304" pitchFamily="18" charset="0"/>
              <a:cs typeface="Times New Roman" panose="02020603050405020304" pitchFamily="18" charset="0"/>
            </a:rPr>
            <a:t>Ενεργή συμμετοχή ωφελούμενων</a:t>
          </a:r>
        </a:p>
      </dgm:t>
    </dgm:pt>
    <dgm:pt modelId="{EC451F2F-6093-48F0-8D3F-EAB30F86D2F8}" type="parTrans" cxnId="{EAA55ABC-087B-4D7D-A33A-9C042202ADC2}">
      <dgm:prSet/>
      <dgm:spPr/>
      <dgm:t>
        <a:bodyPr/>
        <a:lstStyle/>
        <a:p>
          <a:endParaRPr lang="el-GR"/>
        </a:p>
      </dgm:t>
    </dgm:pt>
    <dgm:pt modelId="{154ED049-640C-49AD-ACE4-6F21A3F4232C}" type="sibTrans" cxnId="{EAA55ABC-087B-4D7D-A33A-9C042202ADC2}">
      <dgm:prSet/>
      <dgm:spPr>
        <a:solidFill>
          <a:schemeClr val="accent2"/>
        </a:solidFill>
        <a:ln>
          <a:noFill/>
        </a:ln>
        <a:effectLst>
          <a:outerShdw blurRad="44450" dist="27940" dir="5400000" algn="ctr">
            <a:srgbClr val="000000">
              <a:alpha val="32000"/>
            </a:srgbClr>
          </a:outerShdw>
        </a:effectLst>
        <a:sp3d>
          <a:bevelT w="190500" h="38100"/>
        </a:sp3d>
      </dgm:spPr>
      <dgm:t>
        <a:bodyPr/>
        <a:lstStyle/>
        <a:p>
          <a:endParaRPr lang="el-GR"/>
        </a:p>
      </dgm:t>
    </dgm:pt>
    <dgm:pt modelId="{F98A4C5A-B9D2-4D3C-8A22-3BBAD450B49D}">
      <dgm:prSet phldrT="[Κείμενο]" custT="1"/>
      <dgm:spPr>
        <a:solidFill>
          <a:schemeClr val="accent2"/>
        </a:solidFill>
        <a:ln>
          <a:noFill/>
        </a:ln>
        <a:effectLst>
          <a:outerShdw blurRad="44450" dist="27940" dir="5400000" algn="ctr">
            <a:srgbClr val="000000">
              <a:alpha val="32000"/>
            </a:srgbClr>
          </a:outerShdw>
        </a:effectLst>
        <a:sp3d>
          <a:bevelT w="190500" h="38100"/>
        </a:sp3d>
      </dgm:spPr>
      <dgm:t>
        <a:bodyPr/>
        <a:lstStyle/>
        <a:p>
          <a:r>
            <a:rPr lang="el-GR" sz="1800" dirty="0">
              <a:solidFill>
                <a:schemeClr val="accent2">
                  <a:lumMod val="50000"/>
                </a:schemeClr>
              </a:solidFill>
              <a:latin typeface="Times New Roman" panose="02020603050405020304" pitchFamily="18" charset="0"/>
              <a:cs typeface="Times New Roman" panose="02020603050405020304" pitchFamily="18" charset="0"/>
            </a:rPr>
            <a:t>Εκπαίδευση προσωπικού</a:t>
          </a:r>
        </a:p>
      </dgm:t>
    </dgm:pt>
    <dgm:pt modelId="{0F42869B-5CCE-4F09-9AB8-38C299F1579E}" type="parTrans" cxnId="{060CA680-0DFC-4CD0-B217-5B2F8B0E6ADC}">
      <dgm:prSet/>
      <dgm:spPr/>
      <dgm:t>
        <a:bodyPr/>
        <a:lstStyle/>
        <a:p>
          <a:endParaRPr lang="el-GR"/>
        </a:p>
      </dgm:t>
    </dgm:pt>
    <dgm:pt modelId="{0910E184-2FDE-4D1E-A4A0-3C69AF5A45E8}" type="sibTrans" cxnId="{060CA680-0DFC-4CD0-B217-5B2F8B0E6ADC}">
      <dgm:prSet/>
      <dgm:spPr>
        <a:solidFill>
          <a:schemeClr val="accent2"/>
        </a:solidFill>
        <a:ln>
          <a:noFill/>
        </a:ln>
        <a:effectLst>
          <a:outerShdw blurRad="44450" dist="27940" dir="5400000" algn="ctr">
            <a:srgbClr val="000000">
              <a:alpha val="32000"/>
            </a:srgbClr>
          </a:outerShdw>
        </a:effectLst>
        <a:sp3d>
          <a:bevelT w="190500" h="38100"/>
        </a:sp3d>
      </dgm:spPr>
      <dgm:t>
        <a:bodyPr/>
        <a:lstStyle/>
        <a:p>
          <a:endParaRPr lang="el-GR"/>
        </a:p>
      </dgm:t>
    </dgm:pt>
    <dgm:pt modelId="{E6A7B011-E604-4C0E-8A57-1A076F62255C}">
      <dgm:prSet custT="1"/>
      <dgm:spPr>
        <a:solidFill>
          <a:schemeClr val="accent2"/>
        </a:solidFill>
        <a:ln>
          <a:noFill/>
        </a:ln>
        <a:effectLst>
          <a:outerShdw blurRad="44450" dist="27940" dir="5400000" algn="ctr">
            <a:srgbClr val="000000">
              <a:alpha val="32000"/>
            </a:srgbClr>
          </a:outerShdw>
        </a:effectLst>
        <a:sp3d>
          <a:bevelT w="190500" h="38100"/>
        </a:sp3d>
      </dgm:spPr>
      <dgm:t>
        <a:bodyPr/>
        <a:lstStyle/>
        <a:p>
          <a:r>
            <a:rPr lang="el-GR" sz="1800" dirty="0">
              <a:solidFill>
                <a:schemeClr val="accent2">
                  <a:lumMod val="50000"/>
                </a:schemeClr>
              </a:solidFill>
              <a:latin typeface="Times New Roman" panose="02020603050405020304" pitchFamily="18" charset="0"/>
              <a:cs typeface="Times New Roman" panose="02020603050405020304" pitchFamily="18" charset="0"/>
            </a:rPr>
            <a:t>Δημιουργία συμβουλευτικής ομάδας</a:t>
          </a:r>
        </a:p>
      </dgm:t>
    </dgm:pt>
    <dgm:pt modelId="{BFB21232-1ACC-4B6E-976B-C707F91C8CEE}" type="parTrans" cxnId="{648C7850-89F5-4FC1-891F-C145D492AC59}">
      <dgm:prSet/>
      <dgm:spPr/>
      <dgm:t>
        <a:bodyPr/>
        <a:lstStyle/>
        <a:p>
          <a:endParaRPr lang="el-GR"/>
        </a:p>
      </dgm:t>
    </dgm:pt>
    <dgm:pt modelId="{57E556E7-E0B0-4D1B-AEB4-A5E1890707FA}" type="sibTrans" cxnId="{648C7850-89F5-4FC1-891F-C145D492AC59}">
      <dgm:prSet/>
      <dgm:spPr>
        <a:solidFill>
          <a:schemeClr val="accent2"/>
        </a:solidFill>
        <a:ln>
          <a:noFill/>
        </a:ln>
        <a:effectLst>
          <a:outerShdw blurRad="44450" dist="27940" dir="5400000" algn="ctr">
            <a:srgbClr val="000000">
              <a:alpha val="32000"/>
            </a:srgbClr>
          </a:outerShdw>
        </a:effectLst>
        <a:sp3d>
          <a:bevelT w="190500" h="38100"/>
        </a:sp3d>
      </dgm:spPr>
      <dgm:t>
        <a:bodyPr/>
        <a:lstStyle/>
        <a:p>
          <a:endParaRPr lang="el-GR"/>
        </a:p>
      </dgm:t>
    </dgm:pt>
    <dgm:pt modelId="{D7D64536-FE02-4943-89E9-FAC73D94CA69}">
      <dgm:prSet custT="1"/>
      <dgm:spPr>
        <a:solidFill>
          <a:schemeClr val="accent2"/>
        </a:solidFill>
        <a:ln>
          <a:noFill/>
        </a:ln>
        <a:effectLst>
          <a:outerShdw blurRad="44450" dist="27940" dir="5400000" algn="ctr">
            <a:srgbClr val="000000">
              <a:alpha val="32000"/>
            </a:srgbClr>
          </a:outerShdw>
        </a:effectLst>
        <a:sp3d>
          <a:bevelT w="190500" h="38100"/>
        </a:sp3d>
      </dgm:spPr>
      <dgm:t>
        <a:bodyPr/>
        <a:lstStyle/>
        <a:p>
          <a:r>
            <a:rPr lang="el-GR" sz="1800" dirty="0">
              <a:solidFill>
                <a:schemeClr val="accent2">
                  <a:lumMod val="50000"/>
                </a:schemeClr>
              </a:solidFill>
              <a:latin typeface="Times New Roman" panose="02020603050405020304" pitchFamily="18" charset="0"/>
              <a:cs typeface="Times New Roman" panose="02020603050405020304" pitchFamily="18" charset="0"/>
            </a:rPr>
            <a:t>Χρήσιμο υλικό</a:t>
          </a:r>
        </a:p>
      </dgm:t>
    </dgm:pt>
    <dgm:pt modelId="{15914B84-BB4E-42FA-8BE6-02FDC044E734}" type="parTrans" cxnId="{CB0F9476-5FB4-42C6-BC99-48F5721ED720}">
      <dgm:prSet/>
      <dgm:spPr/>
      <dgm:t>
        <a:bodyPr/>
        <a:lstStyle/>
        <a:p>
          <a:endParaRPr lang="el-GR"/>
        </a:p>
      </dgm:t>
    </dgm:pt>
    <dgm:pt modelId="{CB12D759-BFD1-4F0D-BAE7-DD46E6D65863}" type="sibTrans" cxnId="{CB0F9476-5FB4-42C6-BC99-48F5721ED720}">
      <dgm:prSet/>
      <dgm:spPr>
        <a:solidFill>
          <a:schemeClr val="accent2"/>
        </a:solidFill>
        <a:ln>
          <a:noFill/>
        </a:ln>
        <a:effectLst>
          <a:outerShdw blurRad="44450" dist="27940" dir="5400000" algn="ctr">
            <a:srgbClr val="000000">
              <a:alpha val="32000"/>
            </a:srgbClr>
          </a:outerShdw>
        </a:effectLst>
        <a:sp3d>
          <a:bevelT w="190500" h="38100"/>
        </a:sp3d>
      </dgm:spPr>
      <dgm:t>
        <a:bodyPr/>
        <a:lstStyle/>
        <a:p>
          <a:endParaRPr lang="el-GR"/>
        </a:p>
      </dgm:t>
    </dgm:pt>
    <dgm:pt modelId="{E3CF0918-71EC-4D52-8CE7-A02D0F3081FC}">
      <dgm:prSet custT="1"/>
      <dgm:spPr>
        <a:solidFill>
          <a:schemeClr val="accent2"/>
        </a:solidFill>
        <a:ln>
          <a:noFill/>
        </a:ln>
        <a:effectLst>
          <a:outerShdw blurRad="44450" dist="27940" dir="5400000" algn="ctr">
            <a:srgbClr val="000000">
              <a:alpha val="32000"/>
            </a:srgbClr>
          </a:outerShdw>
        </a:effectLst>
        <a:sp3d>
          <a:bevelT w="190500" h="38100"/>
        </a:sp3d>
      </dgm:spPr>
      <dgm:t>
        <a:bodyPr/>
        <a:lstStyle/>
        <a:p>
          <a:r>
            <a:rPr lang="el-GR" sz="1800" dirty="0">
              <a:solidFill>
                <a:schemeClr val="accent2">
                  <a:lumMod val="50000"/>
                </a:schemeClr>
              </a:solidFill>
              <a:latin typeface="Times New Roman" panose="02020603050405020304" pitchFamily="18" charset="0"/>
              <a:cs typeface="Times New Roman" panose="02020603050405020304" pitchFamily="18" charset="0"/>
            </a:rPr>
            <a:t>Εμπλοκή ατόμων στις αλλαγές</a:t>
          </a:r>
        </a:p>
      </dgm:t>
    </dgm:pt>
    <dgm:pt modelId="{65A30CAB-2B2B-43AD-8ABD-32C9996DD822}" type="parTrans" cxnId="{4AE458A1-E37A-4FDB-A384-6EF572C8807E}">
      <dgm:prSet/>
      <dgm:spPr/>
      <dgm:t>
        <a:bodyPr/>
        <a:lstStyle/>
        <a:p>
          <a:endParaRPr lang="el-GR"/>
        </a:p>
      </dgm:t>
    </dgm:pt>
    <dgm:pt modelId="{35A4F608-7FFA-4AF9-997C-4C552876CEAF}" type="sibTrans" cxnId="{4AE458A1-E37A-4FDB-A384-6EF572C8807E}">
      <dgm:prSet/>
      <dgm:spPr>
        <a:solidFill>
          <a:schemeClr val="accent2"/>
        </a:solidFill>
        <a:ln>
          <a:noFill/>
        </a:ln>
        <a:effectLst>
          <a:outerShdw blurRad="44450" dist="27940" dir="5400000" algn="ctr">
            <a:srgbClr val="000000">
              <a:alpha val="32000"/>
            </a:srgbClr>
          </a:outerShdw>
        </a:effectLst>
        <a:sp3d>
          <a:bevelT w="190500" h="38100"/>
        </a:sp3d>
      </dgm:spPr>
      <dgm:t>
        <a:bodyPr/>
        <a:lstStyle/>
        <a:p>
          <a:endParaRPr lang="el-GR"/>
        </a:p>
      </dgm:t>
    </dgm:pt>
    <dgm:pt modelId="{D05BA10C-9F61-4E5B-85F3-AB8496B04ECE}" type="pres">
      <dgm:prSet presAssocID="{0324CE89-B2FA-4978-ADF4-D8492599EAA1}" presName="Name0" presStyleCnt="0">
        <dgm:presLayoutVars>
          <dgm:chMax/>
          <dgm:chPref/>
          <dgm:dir/>
          <dgm:animLvl val="lvl"/>
        </dgm:presLayoutVars>
      </dgm:prSet>
      <dgm:spPr/>
    </dgm:pt>
    <dgm:pt modelId="{1E7E1C38-F535-4C37-8EA5-E224E2BC7E21}" type="pres">
      <dgm:prSet presAssocID="{D7D64536-FE02-4943-89E9-FAC73D94CA69}" presName="composite" presStyleCnt="0"/>
      <dgm:spPr>
        <a:ln>
          <a:noFill/>
        </a:ln>
        <a:effectLst>
          <a:outerShdw blurRad="44450" dist="27940" dir="5400000" algn="ctr">
            <a:srgbClr val="000000">
              <a:alpha val="32000"/>
            </a:srgbClr>
          </a:outerShdw>
        </a:effectLst>
        <a:sp3d>
          <a:bevelT w="190500" h="38100"/>
        </a:sp3d>
      </dgm:spPr>
    </dgm:pt>
    <dgm:pt modelId="{6A37EAEC-EE51-477D-B816-547AF55CE190}" type="pres">
      <dgm:prSet presAssocID="{D7D64536-FE02-4943-89E9-FAC73D94CA69}" presName="Parent1" presStyleLbl="node1" presStyleIdx="0" presStyleCnt="10" custScaleX="315092" custScaleY="199028" custLinFactNeighborX="75518" custLinFactNeighborY="-38879">
        <dgm:presLayoutVars>
          <dgm:chMax val="1"/>
          <dgm:chPref val="1"/>
          <dgm:bulletEnabled val="1"/>
        </dgm:presLayoutVars>
      </dgm:prSet>
      <dgm:spPr/>
    </dgm:pt>
    <dgm:pt modelId="{89A64C9A-05C5-4F6A-917E-0B1BE185F8DD}" type="pres">
      <dgm:prSet presAssocID="{D7D64536-FE02-4943-89E9-FAC73D94CA69}" presName="Childtext1" presStyleLbl="revTx" presStyleIdx="0" presStyleCnt="5">
        <dgm:presLayoutVars>
          <dgm:chMax val="0"/>
          <dgm:chPref val="0"/>
          <dgm:bulletEnabled val="1"/>
        </dgm:presLayoutVars>
      </dgm:prSet>
      <dgm:spPr>
        <a:ln>
          <a:noFill/>
        </a:ln>
        <a:effectLst>
          <a:outerShdw blurRad="44450" dist="27940" dir="5400000" algn="ctr">
            <a:srgbClr val="000000">
              <a:alpha val="32000"/>
            </a:srgbClr>
          </a:outerShdw>
        </a:effectLst>
        <a:sp3d>
          <a:bevelT w="190500" h="38100"/>
        </a:sp3d>
      </dgm:spPr>
    </dgm:pt>
    <dgm:pt modelId="{FEAB626A-7FF5-439D-B811-7D2EA54D5E06}" type="pres">
      <dgm:prSet presAssocID="{D7D64536-FE02-4943-89E9-FAC73D94CA69}" presName="BalanceSpacing" presStyleCnt="0"/>
      <dgm:spPr>
        <a:ln>
          <a:noFill/>
        </a:ln>
        <a:effectLst>
          <a:outerShdw blurRad="44450" dist="27940" dir="5400000" algn="ctr">
            <a:srgbClr val="000000">
              <a:alpha val="32000"/>
            </a:srgbClr>
          </a:outerShdw>
        </a:effectLst>
        <a:sp3d>
          <a:bevelT w="190500" h="38100"/>
        </a:sp3d>
      </dgm:spPr>
    </dgm:pt>
    <dgm:pt modelId="{BDD5720D-C9BE-4E3B-9192-47699C8D6BB7}" type="pres">
      <dgm:prSet presAssocID="{D7D64536-FE02-4943-89E9-FAC73D94CA69}" presName="BalanceSpacing1" presStyleCnt="0"/>
      <dgm:spPr>
        <a:ln>
          <a:noFill/>
        </a:ln>
        <a:effectLst>
          <a:outerShdw blurRad="44450" dist="27940" dir="5400000" algn="ctr">
            <a:srgbClr val="000000">
              <a:alpha val="32000"/>
            </a:srgbClr>
          </a:outerShdw>
        </a:effectLst>
        <a:sp3d>
          <a:bevelT w="190500" h="38100"/>
        </a:sp3d>
      </dgm:spPr>
    </dgm:pt>
    <dgm:pt modelId="{C1EE463C-75DE-4CE0-9152-03A7F89E376D}" type="pres">
      <dgm:prSet presAssocID="{CB12D759-BFD1-4F0D-BAE7-DD46E6D65863}" presName="Accent1Text" presStyleLbl="node1" presStyleIdx="1" presStyleCnt="10" custLinFactX="-135850" custLinFactY="4272" custLinFactNeighborX="-200000" custLinFactNeighborY="100000"/>
      <dgm:spPr/>
    </dgm:pt>
    <dgm:pt modelId="{9D873C7B-0E9E-44A6-9000-77EC3BF44184}" type="pres">
      <dgm:prSet presAssocID="{CB12D759-BFD1-4F0D-BAE7-DD46E6D65863}" presName="spaceBetweenRectangles" presStyleCnt="0"/>
      <dgm:spPr>
        <a:ln>
          <a:noFill/>
        </a:ln>
        <a:effectLst>
          <a:outerShdw blurRad="44450" dist="27940" dir="5400000" algn="ctr">
            <a:srgbClr val="000000">
              <a:alpha val="32000"/>
            </a:srgbClr>
          </a:outerShdw>
        </a:effectLst>
        <a:sp3d>
          <a:bevelT w="190500" h="38100"/>
        </a:sp3d>
      </dgm:spPr>
    </dgm:pt>
    <dgm:pt modelId="{6C88660C-5A98-4605-9D00-6437D78BFCC1}" type="pres">
      <dgm:prSet presAssocID="{06FE55D5-D200-4237-B85A-80219D13C696}" presName="composite" presStyleCnt="0"/>
      <dgm:spPr>
        <a:ln>
          <a:noFill/>
        </a:ln>
        <a:effectLst>
          <a:outerShdw blurRad="44450" dist="27940" dir="5400000" algn="ctr">
            <a:srgbClr val="000000">
              <a:alpha val="32000"/>
            </a:srgbClr>
          </a:outerShdw>
        </a:effectLst>
        <a:sp3d>
          <a:bevelT w="190500" h="38100"/>
        </a:sp3d>
      </dgm:spPr>
    </dgm:pt>
    <dgm:pt modelId="{971130FB-BC71-4342-AC85-AA724A986E87}" type="pres">
      <dgm:prSet presAssocID="{06FE55D5-D200-4237-B85A-80219D13C696}" presName="Parent1" presStyleLbl="node1" presStyleIdx="2" presStyleCnt="10" custScaleX="469469" custScaleY="229606" custLinFactX="-24156" custLinFactNeighborX="-100000" custLinFactNeighborY="34161">
        <dgm:presLayoutVars>
          <dgm:chMax val="1"/>
          <dgm:chPref val="1"/>
          <dgm:bulletEnabled val="1"/>
        </dgm:presLayoutVars>
      </dgm:prSet>
      <dgm:spPr/>
    </dgm:pt>
    <dgm:pt modelId="{BD9FDFF6-850D-48A6-970F-4CC7FAAD86E5}" type="pres">
      <dgm:prSet presAssocID="{06FE55D5-D200-4237-B85A-80219D13C696}" presName="Childtext1" presStyleLbl="revTx" presStyleIdx="1" presStyleCnt="5">
        <dgm:presLayoutVars>
          <dgm:chMax val="0"/>
          <dgm:chPref val="0"/>
          <dgm:bulletEnabled val="1"/>
        </dgm:presLayoutVars>
      </dgm:prSet>
      <dgm:spPr>
        <a:ln>
          <a:noFill/>
        </a:ln>
        <a:effectLst>
          <a:outerShdw blurRad="44450" dist="27940" dir="5400000" algn="ctr">
            <a:srgbClr val="000000">
              <a:alpha val="32000"/>
            </a:srgbClr>
          </a:outerShdw>
        </a:effectLst>
        <a:sp3d>
          <a:bevelT w="190500" h="38100"/>
        </a:sp3d>
      </dgm:spPr>
    </dgm:pt>
    <dgm:pt modelId="{4993C600-8B70-4033-AAF0-617241EA8114}" type="pres">
      <dgm:prSet presAssocID="{06FE55D5-D200-4237-B85A-80219D13C696}" presName="BalanceSpacing" presStyleCnt="0"/>
      <dgm:spPr>
        <a:ln>
          <a:noFill/>
        </a:ln>
        <a:effectLst>
          <a:outerShdw blurRad="44450" dist="27940" dir="5400000" algn="ctr">
            <a:srgbClr val="000000">
              <a:alpha val="32000"/>
            </a:srgbClr>
          </a:outerShdw>
        </a:effectLst>
        <a:sp3d>
          <a:bevelT w="190500" h="38100"/>
        </a:sp3d>
      </dgm:spPr>
    </dgm:pt>
    <dgm:pt modelId="{8EB6C986-5E84-4342-9878-55A7433FB24A}" type="pres">
      <dgm:prSet presAssocID="{06FE55D5-D200-4237-B85A-80219D13C696}" presName="BalanceSpacing1" presStyleCnt="0"/>
      <dgm:spPr>
        <a:ln>
          <a:noFill/>
        </a:ln>
        <a:effectLst>
          <a:outerShdw blurRad="44450" dist="27940" dir="5400000" algn="ctr">
            <a:srgbClr val="000000">
              <a:alpha val="32000"/>
            </a:srgbClr>
          </a:outerShdw>
        </a:effectLst>
        <a:sp3d>
          <a:bevelT w="190500" h="38100"/>
        </a:sp3d>
      </dgm:spPr>
    </dgm:pt>
    <dgm:pt modelId="{8B7219EC-738E-4924-AF28-960988682038}" type="pres">
      <dgm:prSet presAssocID="{154ED049-640C-49AD-ACE4-6F21A3F4232C}" presName="Accent1Text" presStyleLbl="node1" presStyleIdx="3" presStyleCnt="10" custScaleX="211338" custScaleY="154910" custLinFactX="65484" custLinFactNeighborX="100000" custLinFactNeighborY="-1856"/>
      <dgm:spPr/>
    </dgm:pt>
    <dgm:pt modelId="{F9248EF5-B43C-40DF-AD69-21F012D4EC72}" type="pres">
      <dgm:prSet presAssocID="{154ED049-640C-49AD-ACE4-6F21A3F4232C}" presName="spaceBetweenRectangles" presStyleCnt="0"/>
      <dgm:spPr>
        <a:ln>
          <a:noFill/>
        </a:ln>
        <a:effectLst>
          <a:outerShdw blurRad="44450" dist="27940" dir="5400000" algn="ctr">
            <a:srgbClr val="000000">
              <a:alpha val="32000"/>
            </a:srgbClr>
          </a:outerShdw>
        </a:effectLst>
        <a:sp3d>
          <a:bevelT w="190500" h="38100"/>
        </a:sp3d>
      </dgm:spPr>
    </dgm:pt>
    <dgm:pt modelId="{68E5297D-4A13-4907-893B-1C0489A931C2}" type="pres">
      <dgm:prSet presAssocID="{E3CF0918-71EC-4D52-8CE7-A02D0F3081FC}" presName="composite" presStyleCnt="0"/>
      <dgm:spPr>
        <a:ln>
          <a:noFill/>
        </a:ln>
        <a:effectLst>
          <a:outerShdw blurRad="44450" dist="27940" dir="5400000" algn="ctr">
            <a:srgbClr val="000000">
              <a:alpha val="32000"/>
            </a:srgbClr>
          </a:outerShdw>
        </a:effectLst>
        <a:sp3d>
          <a:bevelT w="190500" h="38100"/>
        </a:sp3d>
      </dgm:spPr>
    </dgm:pt>
    <dgm:pt modelId="{9B72394A-2CE8-4406-8A7E-E4977D2DE4EA}" type="pres">
      <dgm:prSet presAssocID="{E3CF0918-71EC-4D52-8CE7-A02D0F3081FC}" presName="Parent1" presStyleLbl="node1" presStyleIdx="4" presStyleCnt="10" custScaleX="352972" custScaleY="251304" custLinFactX="58990" custLinFactNeighborX="100000" custLinFactNeighborY="-5413">
        <dgm:presLayoutVars>
          <dgm:chMax val="1"/>
          <dgm:chPref val="1"/>
          <dgm:bulletEnabled val="1"/>
        </dgm:presLayoutVars>
      </dgm:prSet>
      <dgm:spPr/>
    </dgm:pt>
    <dgm:pt modelId="{E990C9DB-9369-4A9D-94C4-6624D281AB6B}" type="pres">
      <dgm:prSet presAssocID="{E3CF0918-71EC-4D52-8CE7-A02D0F3081FC}" presName="Childtext1" presStyleLbl="revTx" presStyleIdx="2" presStyleCnt="5">
        <dgm:presLayoutVars>
          <dgm:chMax val="0"/>
          <dgm:chPref val="0"/>
          <dgm:bulletEnabled val="1"/>
        </dgm:presLayoutVars>
      </dgm:prSet>
      <dgm:spPr>
        <a:ln>
          <a:noFill/>
        </a:ln>
        <a:effectLst>
          <a:outerShdw blurRad="44450" dist="27940" dir="5400000" algn="ctr">
            <a:srgbClr val="000000">
              <a:alpha val="32000"/>
            </a:srgbClr>
          </a:outerShdw>
        </a:effectLst>
        <a:sp3d>
          <a:bevelT w="190500" h="38100"/>
        </a:sp3d>
      </dgm:spPr>
    </dgm:pt>
    <dgm:pt modelId="{C21A3DA0-1320-4678-906F-61161BB0C96A}" type="pres">
      <dgm:prSet presAssocID="{E3CF0918-71EC-4D52-8CE7-A02D0F3081FC}" presName="BalanceSpacing" presStyleCnt="0"/>
      <dgm:spPr>
        <a:ln>
          <a:noFill/>
        </a:ln>
        <a:effectLst>
          <a:outerShdw blurRad="44450" dist="27940" dir="5400000" algn="ctr">
            <a:srgbClr val="000000">
              <a:alpha val="32000"/>
            </a:srgbClr>
          </a:outerShdw>
        </a:effectLst>
        <a:sp3d>
          <a:bevelT w="190500" h="38100"/>
        </a:sp3d>
      </dgm:spPr>
    </dgm:pt>
    <dgm:pt modelId="{EF451AC3-916B-454B-BCED-C8A579798506}" type="pres">
      <dgm:prSet presAssocID="{E3CF0918-71EC-4D52-8CE7-A02D0F3081FC}" presName="BalanceSpacing1" presStyleCnt="0"/>
      <dgm:spPr>
        <a:ln>
          <a:noFill/>
        </a:ln>
        <a:effectLst>
          <a:outerShdw blurRad="44450" dist="27940" dir="5400000" algn="ctr">
            <a:srgbClr val="000000">
              <a:alpha val="32000"/>
            </a:srgbClr>
          </a:outerShdw>
        </a:effectLst>
        <a:sp3d>
          <a:bevelT w="190500" h="38100"/>
        </a:sp3d>
      </dgm:spPr>
    </dgm:pt>
    <dgm:pt modelId="{FC745DA4-84DF-409D-BE6E-24086C482843}" type="pres">
      <dgm:prSet presAssocID="{35A4F608-7FFA-4AF9-997C-4C552876CEAF}" presName="Accent1Text" presStyleLbl="node1" presStyleIdx="5" presStyleCnt="10" custScaleX="167551" custScaleY="169896" custLinFactX="-144207" custLinFactNeighborX="-200000" custLinFactNeighborY="-13498"/>
      <dgm:spPr/>
    </dgm:pt>
    <dgm:pt modelId="{5EC45BFF-210F-4EA3-A5A7-1648D8CC0BDF}" type="pres">
      <dgm:prSet presAssocID="{35A4F608-7FFA-4AF9-997C-4C552876CEAF}" presName="spaceBetweenRectangles" presStyleCnt="0"/>
      <dgm:spPr>
        <a:ln>
          <a:noFill/>
        </a:ln>
        <a:effectLst>
          <a:outerShdw blurRad="44450" dist="27940" dir="5400000" algn="ctr">
            <a:srgbClr val="000000">
              <a:alpha val="32000"/>
            </a:srgbClr>
          </a:outerShdw>
        </a:effectLst>
        <a:sp3d>
          <a:bevelT w="190500" h="38100"/>
        </a:sp3d>
      </dgm:spPr>
    </dgm:pt>
    <dgm:pt modelId="{703B6D3A-18E8-4566-B1A0-89BD9A631D48}" type="pres">
      <dgm:prSet presAssocID="{F98A4C5A-B9D2-4D3C-8A22-3BBAD450B49D}" presName="composite" presStyleCnt="0"/>
      <dgm:spPr>
        <a:ln>
          <a:noFill/>
        </a:ln>
        <a:effectLst>
          <a:outerShdw blurRad="44450" dist="27940" dir="5400000" algn="ctr">
            <a:srgbClr val="000000">
              <a:alpha val="32000"/>
            </a:srgbClr>
          </a:outerShdw>
        </a:effectLst>
        <a:sp3d>
          <a:bevelT w="190500" h="38100"/>
        </a:sp3d>
      </dgm:spPr>
    </dgm:pt>
    <dgm:pt modelId="{CFD973C2-EF42-468C-8165-39B761446306}" type="pres">
      <dgm:prSet presAssocID="{F98A4C5A-B9D2-4D3C-8A22-3BBAD450B49D}" presName="Parent1" presStyleLbl="node1" presStyleIdx="6" presStyleCnt="10" custScaleX="431227" custScaleY="178104" custLinFactX="-92456" custLinFactNeighborX="-100000" custLinFactNeighborY="-49716">
        <dgm:presLayoutVars>
          <dgm:chMax val="1"/>
          <dgm:chPref val="1"/>
          <dgm:bulletEnabled val="1"/>
        </dgm:presLayoutVars>
      </dgm:prSet>
      <dgm:spPr/>
    </dgm:pt>
    <dgm:pt modelId="{8DFA2D4E-A572-4C72-88F1-C2DD5ECC1CE3}" type="pres">
      <dgm:prSet presAssocID="{F98A4C5A-B9D2-4D3C-8A22-3BBAD450B49D}" presName="Childtext1" presStyleLbl="revTx" presStyleIdx="3" presStyleCnt="5" custScaleX="212409" custScaleY="288835" custLinFactX="-402496" custLinFactY="-200000" custLinFactNeighborX="-500000" custLinFactNeighborY="-200789">
        <dgm:presLayoutVars>
          <dgm:chMax val="0"/>
          <dgm:chPref val="0"/>
          <dgm:bulletEnabled val="1"/>
        </dgm:presLayoutVars>
      </dgm:prSet>
      <dgm:spPr/>
    </dgm:pt>
    <dgm:pt modelId="{66FA088F-5862-411F-A883-367EC0291990}" type="pres">
      <dgm:prSet presAssocID="{F98A4C5A-B9D2-4D3C-8A22-3BBAD450B49D}" presName="BalanceSpacing" presStyleCnt="0"/>
      <dgm:spPr>
        <a:ln>
          <a:noFill/>
        </a:ln>
        <a:effectLst>
          <a:outerShdw blurRad="44450" dist="27940" dir="5400000" algn="ctr">
            <a:srgbClr val="000000">
              <a:alpha val="32000"/>
            </a:srgbClr>
          </a:outerShdw>
        </a:effectLst>
        <a:sp3d>
          <a:bevelT w="190500" h="38100"/>
        </a:sp3d>
      </dgm:spPr>
    </dgm:pt>
    <dgm:pt modelId="{2A9494EF-364A-4DAD-B40E-654886CE6B6E}" type="pres">
      <dgm:prSet presAssocID="{F98A4C5A-B9D2-4D3C-8A22-3BBAD450B49D}" presName="BalanceSpacing1" presStyleCnt="0"/>
      <dgm:spPr>
        <a:ln>
          <a:noFill/>
        </a:ln>
        <a:effectLst>
          <a:outerShdw blurRad="44450" dist="27940" dir="5400000" algn="ctr">
            <a:srgbClr val="000000">
              <a:alpha val="32000"/>
            </a:srgbClr>
          </a:outerShdw>
        </a:effectLst>
        <a:sp3d>
          <a:bevelT w="190500" h="38100"/>
        </a:sp3d>
      </dgm:spPr>
    </dgm:pt>
    <dgm:pt modelId="{8A006549-559C-49F2-BFBB-F4CD9BB8BFA8}" type="pres">
      <dgm:prSet presAssocID="{0910E184-2FDE-4D1E-A4A0-3C69AF5A45E8}" presName="Accent1Text" presStyleLbl="node1" presStyleIdx="7" presStyleCnt="10" custScaleX="154783" custScaleY="132044" custLinFactX="27616" custLinFactNeighborX="100000" custLinFactNeighborY="80931"/>
      <dgm:spPr/>
    </dgm:pt>
    <dgm:pt modelId="{1F31503B-C08A-4663-B3CE-05888E1912E9}" type="pres">
      <dgm:prSet presAssocID="{0910E184-2FDE-4D1E-A4A0-3C69AF5A45E8}" presName="spaceBetweenRectangles" presStyleCnt="0"/>
      <dgm:spPr>
        <a:ln>
          <a:noFill/>
        </a:ln>
        <a:effectLst>
          <a:outerShdw blurRad="44450" dist="27940" dir="5400000" algn="ctr">
            <a:srgbClr val="000000">
              <a:alpha val="32000"/>
            </a:srgbClr>
          </a:outerShdw>
        </a:effectLst>
        <a:sp3d>
          <a:bevelT w="190500" h="38100"/>
        </a:sp3d>
      </dgm:spPr>
    </dgm:pt>
    <dgm:pt modelId="{7EBA0027-8E1B-459C-A9A7-A1439C92C629}" type="pres">
      <dgm:prSet presAssocID="{E6A7B011-E604-4C0E-8A57-1A076F62255C}" presName="composite" presStyleCnt="0"/>
      <dgm:spPr>
        <a:ln>
          <a:noFill/>
        </a:ln>
        <a:effectLst>
          <a:outerShdw blurRad="44450" dist="27940" dir="5400000" algn="ctr">
            <a:srgbClr val="000000">
              <a:alpha val="32000"/>
            </a:srgbClr>
          </a:outerShdw>
        </a:effectLst>
        <a:sp3d>
          <a:bevelT w="190500" h="38100"/>
        </a:sp3d>
      </dgm:spPr>
    </dgm:pt>
    <dgm:pt modelId="{C0277536-FCCA-40A1-B935-78F12CC80DD6}" type="pres">
      <dgm:prSet presAssocID="{E6A7B011-E604-4C0E-8A57-1A076F62255C}" presName="Parent1" presStyleLbl="node1" presStyleIdx="8" presStyleCnt="10" custScaleX="550981" custScaleY="202470" custLinFactX="-100000" custLinFactNeighborX="-154550" custLinFactNeighborY="89156">
        <dgm:presLayoutVars>
          <dgm:chMax val="1"/>
          <dgm:chPref val="1"/>
          <dgm:bulletEnabled val="1"/>
        </dgm:presLayoutVars>
      </dgm:prSet>
      <dgm:spPr/>
    </dgm:pt>
    <dgm:pt modelId="{DA0712A2-5B36-432E-8600-4A4155D60D81}" type="pres">
      <dgm:prSet presAssocID="{E6A7B011-E604-4C0E-8A57-1A076F62255C}" presName="Childtext1" presStyleLbl="revTx" presStyleIdx="4" presStyleCnt="5">
        <dgm:presLayoutVars>
          <dgm:chMax val="0"/>
          <dgm:chPref val="0"/>
          <dgm:bulletEnabled val="1"/>
        </dgm:presLayoutVars>
      </dgm:prSet>
      <dgm:spPr>
        <a:ln>
          <a:noFill/>
        </a:ln>
        <a:effectLst>
          <a:outerShdw blurRad="44450" dist="27940" dir="5400000" algn="ctr">
            <a:srgbClr val="000000">
              <a:alpha val="32000"/>
            </a:srgbClr>
          </a:outerShdw>
        </a:effectLst>
        <a:sp3d>
          <a:bevelT w="190500" h="38100"/>
        </a:sp3d>
      </dgm:spPr>
    </dgm:pt>
    <dgm:pt modelId="{B1241EE0-145A-4BBA-8E50-1F3C342A1308}" type="pres">
      <dgm:prSet presAssocID="{E6A7B011-E604-4C0E-8A57-1A076F62255C}" presName="BalanceSpacing" presStyleCnt="0"/>
      <dgm:spPr>
        <a:ln>
          <a:noFill/>
        </a:ln>
        <a:effectLst>
          <a:outerShdw blurRad="44450" dist="27940" dir="5400000" algn="ctr">
            <a:srgbClr val="000000">
              <a:alpha val="32000"/>
            </a:srgbClr>
          </a:outerShdw>
        </a:effectLst>
        <a:sp3d>
          <a:bevelT w="190500" h="38100"/>
        </a:sp3d>
      </dgm:spPr>
    </dgm:pt>
    <dgm:pt modelId="{E9BD322A-77B3-4019-A063-F5DFE9A3A5E8}" type="pres">
      <dgm:prSet presAssocID="{E6A7B011-E604-4C0E-8A57-1A076F62255C}" presName="BalanceSpacing1" presStyleCnt="0"/>
      <dgm:spPr>
        <a:ln>
          <a:noFill/>
        </a:ln>
        <a:effectLst>
          <a:outerShdw blurRad="44450" dist="27940" dir="5400000" algn="ctr">
            <a:srgbClr val="000000">
              <a:alpha val="32000"/>
            </a:srgbClr>
          </a:outerShdw>
        </a:effectLst>
        <a:sp3d>
          <a:bevelT w="190500" h="38100"/>
        </a:sp3d>
      </dgm:spPr>
    </dgm:pt>
    <dgm:pt modelId="{0554BED1-6C46-4B50-B561-7AD8E388A866}" type="pres">
      <dgm:prSet presAssocID="{57E556E7-E0B0-4D1B-AEB4-A5E1890707FA}" presName="Accent1Text" presStyleLbl="node1" presStyleIdx="9" presStyleCnt="10" custFlipVert="1" custFlipHor="1" custScaleX="137469" custScaleY="96852" custLinFactX="-55541" custLinFactY="-400000" custLinFactNeighborX="-100000" custLinFactNeighborY="-420114"/>
      <dgm:spPr/>
    </dgm:pt>
  </dgm:ptLst>
  <dgm:cxnLst>
    <dgm:cxn modelId="{EED3450F-857A-4340-9C6F-03E6492F480F}" type="presOf" srcId="{D7D64536-FE02-4943-89E9-FAC73D94CA69}" destId="{6A37EAEC-EE51-477D-B816-547AF55CE190}" srcOrd="0" destOrd="0" presId="urn:microsoft.com/office/officeart/2008/layout/AlternatingHexagons"/>
    <dgm:cxn modelId="{36DB9D30-B496-4D46-A54D-293095E7435E}" type="presOf" srcId="{35A4F608-7FFA-4AF9-997C-4C552876CEAF}" destId="{FC745DA4-84DF-409D-BE6E-24086C482843}" srcOrd="0" destOrd="0" presId="urn:microsoft.com/office/officeart/2008/layout/AlternatingHexagons"/>
    <dgm:cxn modelId="{D528714A-E0C9-4333-94EA-3AAAC586DA5D}" type="presOf" srcId="{0324CE89-B2FA-4978-ADF4-D8492599EAA1}" destId="{D05BA10C-9F61-4E5B-85F3-AB8496B04ECE}" srcOrd="0" destOrd="0" presId="urn:microsoft.com/office/officeart/2008/layout/AlternatingHexagons"/>
    <dgm:cxn modelId="{648C7850-89F5-4FC1-891F-C145D492AC59}" srcId="{0324CE89-B2FA-4978-ADF4-D8492599EAA1}" destId="{E6A7B011-E604-4C0E-8A57-1A076F62255C}" srcOrd="4" destOrd="0" parTransId="{BFB21232-1ACC-4B6E-976B-C707F91C8CEE}" sibTransId="{57E556E7-E0B0-4D1B-AEB4-A5E1890707FA}"/>
    <dgm:cxn modelId="{81242771-B5F9-4FE4-A8B4-E22186201F98}" type="presOf" srcId="{CB12D759-BFD1-4F0D-BAE7-DD46E6D65863}" destId="{C1EE463C-75DE-4CE0-9152-03A7F89E376D}" srcOrd="0" destOrd="0" presId="urn:microsoft.com/office/officeart/2008/layout/AlternatingHexagons"/>
    <dgm:cxn modelId="{CB0F9476-5FB4-42C6-BC99-48F5721ED720}" srcId="{0324CE89-B2FA-4978-ADF4-D8492599EAA1}" destId="{D7D64536-FE02-4943-89E9-FAC73D94CA69}" srcOrd="0" destOrd="0" parTransId="{15914B84-BB4E-42FA-8BE6-02FDC044E734}" sibTransId="{CB12D759-BFD1-4F0D-BAE7-DD46E6D65863}"/>
    <dgm:cxn modelId="{060CA680-0DFC-4CD0-B217-5B2F8B0E6ADC}" srcId="{0324CE89-B2FA-4978-ADF4-D8492599EAA1}" destId="{F98A4C5A-B9D2-4D3C-8A22-3BBAD450B49D}" srcOrd="3" destOrd="0" parTransId="{0F42869B-5CCE-4F09-9AB8-38C299F1579E}" sibTransId="{0910E184-2FDE-4D1E-A4A0-3C69AF5A45E8}"/>
    <dgm:cxn modelId="{3FF52C9C-1C4F-4C3B-A268-84CE30A70BA4}" type="presOf" srcId="{E6A7B011-E604-4C0E-8A57-1A076F62255C}" destId="{C0277536-FCCA-40A1-B935-78F12CC80DD6}" srcOrd="0" destOrd="0" presId="urn:microsoft.com/office/officeart/2008/layout/AlternatingHexagons"/>
    <dgm:cxn modelId="{4AE458A1-E37A-4FDB-A384-6EF572C8807E}" srcId="{0324CE89-B2FA-4978-ADF4-D8492599EAA1}" destId="{E3CF0918-71EC-4D52-8CE7-A02D0F3081FC}" srcOrd="2" destOrd="0" parTransId="{65A30CAB-2B2B-43AD-8ABD-32C9996DD822}" sibTransId="{35A4F608-7FFA-4AF9-997C-4C552876CEAF}"/>
    <dgm:cxn modelId="{EAA55ABC-087B-4D7D-A33A-9C042202ADC2}" srcId="{0324CE89-B2FA-4978-ADF4-D8492599EAA1}" destId="{06FE55D5-D200-4237-B85A-80219D13C696}" srcOrd="1" destOrd="0" parTransId="{EC451F2F-6093-48F0-8D3F-EAB30F86D2F8}" sibTransId="{154ED049-640C-49AD-ACE4-6F21A3F4232C}"/>
    <dgm:cxn modelId="{DC93AFBD-FC16-44DA-848A-F451AB13BBFE}" type="presOf" srcId="{0910E184-2FDE-4D1E-A4A0-3C69AF5A45E8}" destId="{8A006549-559C-49F2-BFBB-F4CD9BB8BFA8}" srcOrd="0" destOrd="0" presId="urn:microsoft.com/office/officeart/2008/layout/AlternatingHexagons"/>
    <dgm:cxn modelId="{C536EEBE-F28A-4385-9856-48A3E3D9CD61}" type="presOf" srcId="{57E556E7-E0B0-4D1B-AEB4-A5E1890707FA}" destId="{0554BED1-6C46-4B50-B561-7AD8E388A866}" srcOrd="0" destOrd="0" presId="urn:microsoft.com/office/officeart/2008/layout/AlternatingHexagons"/>
    <dgm:cxn modelId="{FC36A7D0-22A8-40B3-8C94-725A9D6A65A8}" type="presOf" srcId="{F98A4C5A-B9D2-4D3C-8A22-3BBAD450B49D}" destId="{CFD973C2-EF42-468C-8165-39B761446306}" srcOrd="0" destOrd="0" presId="urn:microsoft.com/office/officeart/2008/layout/AlternatingHexagons"/>
    <dgm:cxn modelId="{8FB599EB-0059-429D-9432-D9AEE88D2ED6}" type="presOf" srcId="{E3CF0918-71EC-4D52-8CE7-A02D0F3081FC}" destId="{9B72394A-2CE8-4406-8A7E-E4977D2DE4EA}" srcOrd="0" destOrd="0" presId="urn:microsoft.com/office/officeart/2008/layout/AlternatingHexagons"/>
    <dgm:cxn modelId="{0839E0EB-9168-4D60-BC17-AD5A25A8F89D}" type="presOf" srcId="{154ED049-640C-49AD-ACE4-6F21A3F4232C}" destId="{8B7219EC-738E-4924-AF28-960988682038}" srcOrd="0" destOrd="0" presId="urn:microsoft.com/office/officeart/2008/layout/AlternatingHexagons"/>
    <dgm:cxn modelId="{892C18FC-E003-41EB-99D4-EC8F4877A9CC}" type="presOf" srcId="{06FE55D5-D200-4237-B85A-80219D13C696}" destId="{971130FB-BC71-4342-AC85-AA724A986E87}" srcOrd="0" destOrd="0" presId="urn:microsoft.com/office/officeart/2008/layout/AlternatingHexagons"/>
    <dgm:cxn modelId="{FE08B784-68D3-41D8-A23F-387DA96E5ECD}" type="presParOf" srcId="{D05BA10C-9F61-4E5B-85F3-AB8496B04ECE}" destId="{1E7E1C38-F535-4C37-8EA5-E224E2BC7E21}" srcOrd="0" destOrd="0" presId="urn:microsoft.com/office/officeart/2008/layout/AlternatingHexagons"/>
    <dgm:cxn modelId="{C0152E3A-BD57-4B10-A678-B136AF1FBF63}" type="presParOf" srcId="{1E7E1C38-F535-4C37-8EA5-E224E2BC7E21}" destId="{6A37EAEC-EE51-477D-B816-547AF55CE190}" srcOrd="0" destOrd="0" presId="urn:microsoft.com/office/officeart/2008/layout/AlternatingHexagons"/>
    <dgm:cxn modelId="{3C2B01A9-B4AD-41F0-8F1D-9334F349D46D}" type="presParOf" srcId="{1E7E1C38-F535-4C37-8EA5-E224E2BC7E21}" destId="{89A64C9A-05C5-4F6A-917E-0B1BE185F8DD}" srcOrd="1" destOrd="0" presId="urn:microsoft.com/office/officeart/2008/layout/AlternatingHexagons"/>
    <dgm:cxn modelId="{3ACE1DCC-00D8-4009-B8AE-DA2EF0F221F9}" type="presParOf" srcId="{1E7E1C38-F535-4C37-8EA5-E224E2BC7E21}" destId="{FEAB626A-7FF5-439D-B811-7D2EA54D5E06}" srcOrd="2" destOrd="0" presId="urn:microsoft.com/office/officeart/2008/layout/AlternatingHexagons"/>
    <dgm:cxn modelId="{BBECFEA3-CFAE-4574-93C7-59838F48FAE1}" type="presParOf" srcId="{1E7E1C38-F535-4C37-8EA5-E224E2BC7E21}" destId="{BDD5720D-C9BE-4E3B-9192-47699C8D6BB7}" srcOrd="3" destOrd="0" presId="urn:microsoft.com/office/officeart/2008/layout/AlternatingHexagons"/>
    <dgm:cxn modelId="{3F8A5404-701C-43C1-AE37-F4D0BB60C6D5}" type="presParOf" srcId="{1E7E1C38-F535-4C37-8EA5-E224E2BC7E21}" destId="{C1EE463C-75DE-4CE0-9152-03A7F89E376D}" srcOrd="4" destOrd="0" presId="urn:microsoft.com/office/officeart/2008/layout/AlternatingHexagons"/>
    <dgm:cxn modelId="{E9ABBA12-F634-44F9-8A1E-45EA42950CEF}" type="presParOf" srcId="{D05BA10C-9F61-4E5B-85F3-AB8496B04ECE}" destId="{9D873C7B-0E9E-44A6-9000-77EC3BF44184}" srcOrd="1" destOrd="0" presId="urn:microsoft.com/office/officeart/2008/layout/AlternatingHexagons"/>
    <dgm:cxn modelId="{3D381A14-529D-4B5F-A898-8A2AF0566ABC}" type="presParOf" srcId="{D05BA10C-9F61-4E5B-85F3-AB8496B04ECE}" destId="{6C88660C-5A98-4605-9D00-6437D78BFCC1}" srcOrd="2" destOrd="0" presId="urn:microsoft.com/office/officeart/2008/layout/AlternatingHexagons"/>
    <dgm:cxn modelId="{C4F936B5-4EED-4325-B7C2-3109AF49721B}" type="presParOf" srcId="{6C88660C-5A98-4605-9D00-6437D78BFCC1}" destId="{971130FB-BC71-4342-AC85-AA724A986E87}" srcOrd="0" destOrd="0" presId="urn:microsoft.com/office/officeart/2008/layout/AlternatingHexagons"/>
    <dgm:cxn modelId="{91CA83D6-1756-4132-BCF5-5D1EDC1EC91A}" type="presParOf" srcId="{6C88660C-5A98-4605-9D00-6437D78BFCC1}" destId="{BD9FDFF6-850D-48A6-970F-4CC7FAAD86E5}" srcOrd="1" destOrd="0" presId="urn:microsoft.com/office/officeart/2008/layout/AlternatingHexagons"/>
    <dgm:cxn modelId="{1B21E986-0995-4F69-9FE8-E51C47939C0B}" type="presParOf" srcId="{6C88660C-5A98-4605-9D00-6437D78BFCC1}" destId="{4993C600-8B70-4033-AAF0-617241EA8114}" srcOrd="2" destOrd="0" presId="urn:microsoft.com/office/officeart/2008/layout/AlternatingHexagons"/>
    <dgm:cxn modelId="{C2AD255E-9E5F-4A25-8B09-8AA737AF7FB5}" type="presParOf" srcId="{6C88660C-5A98-4605-9D00-6437D78BFCC1}" destId="{8EB6C986-5E84-4342-9878-55A7433FB24A}" srcOrd="3" destOrd="0" presId="urn:microsoft.com/office/officeart/2008/layout/AlternatingHexagons"/>
    <dgm:cxn modelId="{6FA872B8-55B9-47F0-B665-1E803D99F99C}" type="presParOf" srcId="{6C88660C-5A98-4605-9D00-6437D78BFCC1}" destId="{8B7219EC-738E-4924-AF28-960988682038}" srcOrd="4" destOrd="0" presId="urn:microsoft.com/office/officeart/2008/layout/AlternatingHexagons"/>
    <dgm:cxn modelId="{D0990B2C-E3E0-4722-A18B-41E6625343FC}" type="presParOf" srcId="{D05BA10C-9F61-4E5B-85F3-AB8496B04ECE}" destId="{F9248EF5-B43C-40DF-AD69-21F012D4EC72}" srcOrd="3" destOrd="0" presId="urn:microsoft.com/office/officeart/2008/layout/AlternatingHexagons"/>
    <dgm:cxn modelId="{A08C0E65-26FA-4804-9C12-1A7DEB07CAF2}" type="presParOf" srcId="{D05BA10C-9F61-4E5B-85F3-AB8496B04ECE}" destId="{68E5297D-4A13-4907-893B-1C0489A931C2}" srcOrd="4" destOrd="0" presId="urn:microsoft.com/office/officeart/2008/layout/AlternatingHexagons"/>
    <dgm:cxn modelId="{8DE321AC-CB2C-42F9-AF05-71383829D1AB}" type="presParOf" srcId="{68E5297D-4A13-4907-893B-1C0489A931C2}" destId="{9B72394A-2CE8-4406-8A7E-E4977D2DE4EA}" srcOrd="0" destOrd="0" presId="urn:microsoft.com/office/officeart/2008/layout/AlternatingHexagons"/>
    <dgm:cxn modelId="{323B38A4-8DD5-47B5-B0B1-AF7FDADE9118}" type="presParOf" srcId="{68E5297D-4A13-4907-893B-1C0489A931C2}" destId="{E990C9DB-9369-4A9D-94C4-6624D281AB6B}" srcOrd="1" destOrd="0" presId="urn:microsoft.com/office/officeart/2008/layout/AlternatingHexagons"/>
    <dgm:cxn modelId="{92F8DDE4-A889-4A0E-A15B-401AEC15536C}" type="presParOf" srcId="{68E5297D-4A13-4907-893B-1C0489A931C2}" destId="{C21A3DA0-1320-4678-906F-61161BB0C96A}" srcOrd="2" destOrd="0" presId="urn:microsoft.com/office/officeart/2008/layout/AlternatingHexagons"/>
    <dgm:cxn modelId="{B71B52C7-5F5C-4F75-A536-CAD035C19F85}" type="presParOf" srcId="{68E5297D-4A13-4907-893B-1C0489A931C2}" destId="{EF451AC3-916B-454B-BCED-C8A579798506}" srcOrd="3" destOrd="0" presId="urn:microsoft.com/office/officeart/2008/layout/AlternatingHexagons"/>
    <dgm:cxn modelId="{DAAE113B-A717-45F9-AA66-4E4079EE9EE0}" type="presParOf" srcId="{68E5297D-4A13-4907-893B-1C0489A931C2}" destId="{FC745DA4-84DF-409D-BE6E-24086C482843}" srcOrd="4" destOrd="0" presId="urn:microsoft.com/office/officeart/2008/layout/AlternatingHexagons"/>
    <dgm:cxn modelId="{D35C36B2-2F87-42A9-B795-02E01EB2C448}" type="presParOf" srcId="{D05BA10C-9F61-4E5B-85F3-AB8496B04ECE}" destId="{5EC45BFF-210F-4EA3-A5A7-1648D8CC0BDF}" srcOrd="5" destOrd="0" presId="urn:microsoft.com/office/officeart/2008/layout/AlternatingHexagons"/>
    <dgm:cxn modelId="{A574A814-DF6D-4D12-9521-BFB2150B0631}" type="presParOf" srcId="{D05BA10C-9F61-4E5B-85F3-AB8496B04ECE}" destId="{703B6D3A-18E8-4566-B1A0-89BD9A631D48}" srcOrd="6" destOrd="0" presId="urn:microsoft.com/office/officeart/2008/layout/AlternatingHexagons"/>
    <dgm:cxn modelId="{CB277D5F-963B-471A-B08C-1AA2259B25EF}" type="presParOf" srcId="{703B6D3A-18E8-4566-B1A0-89BD9A631D48}" destId="{CFD973C2-EF42-468C-8165-39B761446306}" srcOrd="0" destOrd="0" presId="urn:microsoft.com/office/officeart/2008/layout/AlternatingHexagons"/>
    <dgm:cxn modelId="{77EC24E4-A252-4D13-8F7B-9F9D4F266A38}" type="presParOf" srcId="{703B6D3A-18E8-4566-B1A0-89BD9A631D48}" destId="{8DFA2D4E-A572-4C72-88F1-C2DD5ECC1CE3}" srcOrd="1" destOrd="0" presId="urn:microsoft.com/office/officeart/2008/layout/AlternatingHexagons"/>
    <dgm:cxn modelId="{DD7E93B7-B90B-4CC0-AEB7-616E54986BEB}" type="presParOf" srcId="{703B6D3A-18E8-4566-B1A0-89BD9A631D48}" destId="{66FA088F-5862-411F-A883-367EC0291990}" srcOrd="2" destOrd="0" presId="urn:microsoft.com/office/officeart/2008/layout/AlternatingHexagons"/>
    <dgm:cxn modelId="{FEDDBD71-B172-44E9-8286-7E7DE6149179}" type="presParOf" srcId="{703B6D3A-18E8-4566-B1A0-89BD9A631D48}" destId="{2A9494EF-364A-4DAD-B40E-654886CE6B6E}" srcOrd="3" destOrd="0" presId="urn:microsoft.com/office/officeart/2008/layout/AlternatingHexagons"/>
    <dgm:cxn modelId="{71214B70-A47C-4D1C-AA90-391746298DD2}" type="presParOf" srcId="{703B6D3A-18E8-4566-B1A0-89BD9A631D48}" destId="{8A006549-559C-49F2-BFBB-F4CD9BB8BFA8}" srcOrd="4" destOrd="0" presId="urn:microsoft.com/office/officeart/2008/layout/AlternatingHexagons"/>
    <dgm:cxn modelId="{C3FF0CB9-4E98-4A07-A8CA-8C33C49EE804}" type="presParOf" srcId="{D05BA10C-9F61-4E5B-85F3-AB8496B04ECE}" destId="{1F31503B-C08A-4663-B3CE-05888E1912E9}" srcOrd="7" destOrd="0" presId="urn:microsoft.com/office/officeart/2008/layout/AlternatingHexagons"/>
    <dgm:cxn modelId="{DFC21A74-2F26-4975-93E3-5A9270E69242}" type="presParOf" srcId="{D05BA10C-9F61-4E5B-85F3-AB8496B04ECE}" destId="{7EBA0027-8E1B-459C-A9A7-A1439C92C629}" srcOrd="8" destOrd="0" presId="urn:microsoft.com/office/officeart/2008/layout/AlternatingHexagons"/>
    <dgm:cxn modelId="{14ED93E0-F22F-4AF8-A946-874CA556A47F}" type="presParOf" srcId="{7EBA0027-8E1B-459C-A9A7-A1439C92C629}" destId="{C0277536-FCCA-40A1-B935-78F12CC80DD6}" srcOrd="0" destOrd="0" presId="urn:microsoft.com/office/officeart/2008/layout/AlternatingHexagons"/>
    <dgm:cxn modelId="{B7375B30-5DE4-4F46-9BCD-60A57501A5D7}" type="presParOf" srcId="{7EBA0027-8E1B-459C-A9A7-A1439C92C629}" destId="{DA0712A2-5B36-432E-8600-4A4155D60D81}" srcOrd="1" destOrd="0" presId="urn:microsoft.com/office/officeart/2008/layout/AlternatingHexagons"/>
    <dgm:cxn modelId="{98F35F20-7725-4A09-A4B7-2D02DF964EB1}" type="presParOf" srcId="{7EBA0027-8E1B-459C-A9A7-A1439C92C629}" destId="{B1241EE0-145A-4BBA-8E50-1F3C342A1308}" srcOrd="2" destOrd="0" presId="urn:microsoft.com/office/officeart/2008/layout/AlternatingHexagons"/>
    <dgm:cxn modelId="{52A2394E-F0AD-45C8-B8E2-83B5C72AB8E5}" type="presParOf" srcId="{7EBA0027-8E1B-459C-A9A7-A1439C92C629}" destId="{E9BD322A-77B3-4019-A063-F5DFE9A3A5E8}" srcOrd="3" destOrd="0" presId="urn:microsoft.com/office/officeart/2008/layout/AlternatingHexagons"/>
    <dgm:cxn modelId="{DF07CEA1-3AA3-4444-9EBC-E3B279FD6FC0}" type="presParOf" srcId="{7EBA0027-8E1B-459C-A9A7-A1439C92C629}" destId="{0554BED1-6C46-4B50-B561-7AD8E388A866}" srcOrd="4"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6F8973-16C5-4544-8DA4-887819807C6E}"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l-GR"/>
        </a:p>
      </dgm:t>
    </dgm:pt>
    <dgm:pt modelId="{CE35EFE4-B532-4080-A361-553726928253}">
      <dgm:prSet/>
      <dgm:spPr>
        <a:solidFill>
          <a:schemeClr val="accent2">
            <a:lumMod val="40000"/>
            <a:lumOff val="60000"/>
          </a:schemeClr>
        </a:solidFill>
      </dgm:spPr>
      <dgm:t>
        <a:bodyPr/>
        <a:lstStyle/>
        <a:p>
          <a:r>
            <a:rPr lang="el-GR" dirty="0">
              <a:solidFill>
                <a:schemeClr val="accent2">
                  <a:lumMod val="50000"/>
                </a:schemeClr>
              </a:solidFill>
            </a:rPr>
            <a:t>Ενισχύει την </a:t>
          </a:r>
          <a:r>
            <a:rPr lang="el-GR" b="1" dirty="0" err="1">
              <a:solidFill>
                <a:schemeClr val="accent2">
                  <a:lumMod val="50000"/>
                </a:schemeClr>
              </a:solidFill>
            </a:rPr>
            <a:t>προβλεψιμότητα</a:t>
          </a:r>
          <a:r>
            <a:rPr lang="el-GR" b="1" dirty="0">
              <a:solidFill>
                <a:schemeClr val="accent2">
                  <a:lumMod val="50000"/>
                </a:schemeClr>
              </a:solidFill>
            </a:rPr>
            <a:t> και την ασφάλεια</a:t>
          </a:r>
          <a:r>
            <a:rPr lang="el-GR" dirty="0">
              <a:solidFill>
                <a:schemeClr val="accent2">
                  <a:lumMod val="50000"/>
                </a:schemeClr>
              </a:solidFill>
            </a:rPr>
            <a:t> για το άτομο.</a:t>
          </a:r>
        </a:p>
      </dgm:t>
    </dgm:pt>
    <dgm:pt modelId="{D6ADCBB8-9506-4DF5-80F4-F60E96FE19B3}" type="parTrans" cxnId="{760F1198-EE69-4142-9366-0CC361EB665C}">
      <dgm:prSet/>
      <dgm:spPr/>
      <dgm:t>
        <a:bodyPr/>
        <a:lstStyle/>
        <a:p>
          <a:endParaRPr lang="el-GR"/>
        </a:p>
      </dgm:t>
    </dgm:pt>
    <dgm:pt modelId="{037FF44D-3D01-4411-9085-17EA5A32AE4E}" type="sibTrans" cxnId="{760F1198-EE69-4142-9366-0CC361EB665C}">
      <dgm:prSet/>
      <dgm:spPr/>
      <dgm:t>
        <a:bodyPr/>
        <a:lstStyle/>
        <a:p>
          <a:endParaRPr lang="el-GR"/>
        </a:p>
      </dgm:t>
    </dgm:pt>
    <dgm:pt modelId="{B5AB331D-78DB-44C3-9639-FC29C939D99B}">
      <dgm:prSet/>
      <dgm:spPr>
        <a:solidFill>
          <a:schemeClr val="accent2">
            <a:lumMod val="40000"/>
            <a:lumOff val="60000"/>
          </a:schemeClr>
        </a:solidFill>
      </dgm:spPr>
      <dgm:t>
        <a:bodyPr/>
        <a:lstStyle/>
        <a:p>
          <a:r>
            <a:rPr lang="el-GR" dirty="0">
              <a:solidFill>
                <a:schemeClr val="accent2">
                  <a:lumMod val="50000"/>
                </a:schemeClr>
              </a:solidFill>
            </a:rPr>
            <a:t>Βοηθά στην </a:t>
          </a:r>
          <a:r>
            <a:rPr lang="el-GR" b="1" dirty="0">
              <a:solidFill>
                <a:schemeClr val="accent2">
                  <a:lumMod val="50000"/>
                </a:schemeClr>
              </a:solidFill>
            </a:rPr>
            <a:t>ταχύτερη, ασφαλέστερη και με σεβασμό προσέγγιση</a:t>
          </a:r>
          <a:r>
            <a:rPr lang="el-GR" dirty="0">
              <a:solidFill>
                <a:schemeClr val="accent2">
                  <a:lumMod val="50000"/>
                </a:schemeClr>
              </a:solidFill>
            </a:rPr>
            <a:t> από το προσωπικό.</a:t>
          </a:r>
        </a:p>
      </dgm:t>
    </dgm:pt>
    <dgm:pt modelId="{43F15223-BFE6-488F-9B67-CCF84B3994B2}" type="parTrans" cxnId="{BD30BDFE-00B6-4812-ABCC-A91BCDA75C74}">
      <dgm:prSet/>
      <dgm:spPr/>
      <dgm:t>
        <a:bodyPr/>
        <a:lstStyle/>
        <a:p>
          <a:endParaRPr lang="el-GR"/>
        </a:p>
      </dgm:t>
    </dgm:pt>
    <dgm:pt modelId="{9B911799-52C0-429D-AD13-8542B295655E}" type="sibTrans" cxnId="{BD30BDFE-00B6-4812-ABCC-A91BCDA75C74}">
      <dgm:prSet/>
      <dgm:spPr/>
      <dgm:t>
        <a:bodyPr/>
        <a:lstStyle/>
        <a:p>
          <a:endParaRPr lang="el-GR"/>
        </a:p>
      </dgm:t>
    </dgm:pt>
    <dgm:pt modelId="{973B906F-613A-454E-AE0F-09B8E781039E}">
      <dgm:prSet/>
      <dgm:spPr>
        <a:solidFill>
          <a:schemeClr val="accent2">
            <a:lumMod val="40000"/>
            <a:lumOff val="60000"/>
          </a:schemeClr>
        </a:solidFill>
      </dgm:spPr>
      <dgm:t>
        <a:bodyPr/>
        <a:lstStyle/>
        <a:p>
          <a:r>
            <a:rPr lang="el-GR" b="1" dirty="0">
              <a:solidFill>
                <a:schemeClr val="accent2">
                  <a:lumMod val="50000"/>
                </a:schemeClr>
              </a:solidFill>
            </a:rPr>
            <a:t>Μειώνει τα αισθήματα άγχους, σύγχυσης ή παρεξήγησης</a:t>
          </a:r>
          <a:r>
            <a:rPr lang="el-GR" dirty="0">
              <a:solidFill>
                <a:schemeClr val="accent2">
                  <a:lumMod val="50000"/>
                </a:schemeClr>
              </a:solidFill>
            </a:rPr>
            <a:t> κατά τη διάρκεια της φροντίδας.</a:t>
          </a:r>
        </a:p>
      </dgm:t>
    </dgm:pt>
    <dgm:pt modelId="{1238CB64-4B58-4C1D-92A0-C8B5E1F6D779}" type="parTrans" cxnId="{131E5AE8-CEE3-4A2B-B01A-CAE7166F6026}">
      <dgm:prSet/>
      <dgm:spPr/>
      <dgm:t>
        <a:bodyPr/>
        <a:lstStyle/>
        <a:p>
          <a:endParaRPr lang="el-GR"/>
        </a:p>
      </dgm:t>
    </dgm:pt>
    <dgm:pt modelId="{3B785F62-E1CF-4F21-A351-D01D6AF4D3D0}" type="sibTrans" cxnId="{131E5AE8-CEE3-4A2B-B01A-CAE7166F6026}">
      <dgm:prSet/>
      <dgm:spPr/>
      <dgm:t>
        <a:bodyPr/>
        <a:lstStyle/>
        <a:p>
          <a:endParaRPr lang="el-GR"/>
        </a:p>
      </dgm:t>
    </dgm:pt>
    <dgm:pt modelId="{FB9A975C-3E84-42FB-B6AB-B0639AC3E580}">
      <dgm:prSet/>
      <dgm:spPr>
        <a:solidFill>
          <a:schemeClr val="accent2">
            <a:lumMod val="40000"/>
            <a:lumOff val="60000"/>
          </a:schemeClr>
        </a:solidFill>
      </dgm:spPr>
      <dgm:t>
        <a:bodyPr/>
        <a:lstStyle/>
        <a:p>
          <a:r>
            <a:rPr lang="el-GR" dirty="0">
              <a:solidFill>
                <a:schemeClr val="accent2">
                  <a:lumMod val="50000"/>
                </a:schemeClr>
              </a:solidFill>
            </a:rPr>
            <a:t>Το έντυπο αυτό </a:t>
          </a:r>
          <a:r>
            <a:rPr lang="el-GR" b="1" dirty="0">
              <a:solidFill>
                <a:schemeClr val="accent2">
                  <a:lumMod val="50000"/>
                </a:schemeClr>
              </a:solidFill>
            </a:rPr>
            <a:t>συνιστάται να διατίθεται σε έντυπη και ψηφιακή μορφή</a:t>
          </a:r>
          <a:r>
            <a:rPr lang="el-GR" dirty="0">
              <a:solidFill>
                <a:schemeClr val="accent2">
                  <a:lumMod val="50000"/>
                </a:schemeClr>
              </a:solidFill>
            </a:rPr>
            <a:t>, να διατηρείται με την άδεια του ασθενούς στον φάκελό του.</a:t>
          </a:r>
        </a:p>
      </dgm:t>
    </dgm:pt>
    <dgm:pt modelId="{21116B08-AD79-4A22-9593-ACD1521EA873}" type="parTrans" cxnId="{778D275B-AD7E-41D8-9115-655F75CF64A7}">
      <dgm:prSet/>
      <dgm:spPr/>
      <dgm:t>
        <a:bodyPr/>
        <a:lstStyle/>
        <a:p>
          <a:endParaRPr lang="el-GR"/>
        </a:p>
      </dgm:t>
    </dgm:pt>
    <dgm:pt modelId="{48E89D5A-0DDD-4C91-92C6-9A68F975B525}" type="sibTrans" cxnId="{778D275B-AD7E-41D8-9115-655F75CF64A7}">
      <dgm:prSet/>
      <dgm:spPr/>
      <dgm:t>
        <a:bodyPr/>
        <a:lstStyle/>
        <a:p>
          <a:endParaRPr lang="el-GR"/>
        </a:p>
      </dgm:t>
    </dgm:pt>
    <dgm:pt modelId="{7451ED1B-FC7F-4AC7-893A-1F528CFF80A5}" type="pres">
      <dgm:prSet presAssocID="{936F8973-16C5-4544-8DA4-887819807C6E}" presName="matrix" presStyleCnt="0">
        <dgm:presLayoutVars>
          <dgm:chMax val="1"/>
          <dgm:dir/>
          <dgm:resizeHandles val="exact"/>
        </dgm:presLayoutVars>
      </dgm:prSet>
      <dgm:spPr/>
    </dgm:pt>
    <dgm:pt modelId="{8ADE4A5C-F5ED-43BA-8512-A8AAC2B97B1C}" type="pres">
      <dgm:prSet presAssocID="{936F8973-16C5-4544-8DA4-887819807C6E}" presName="diamond" presStyleLbl="bgShp" presStyleIdx="0" presStyleCnt="1"/>
      <dgm:spPr/>
    </dgm:pt>
    <dgm:pt modelId="{B8BBF8D8-5A59-4212-99F5-DF2B68C3EC51}" type="pres">
      <dgm:prSet presAssocID="{936F8973-16C5-4544-8DA4-887819807C6E}" presName="quad1" presStyleLbl="node1" presStyleIdx="0" presStyleCnt="4">
        <dgm:presLayoutVars>
          <dgm:chMax val="0"/>
          <dgm:chPref val="0"/>
          <dgm:bulletEnabled val="1"/>
        </dgm:presLayoutVars>
      </dgm:prSet>
      <dgm:spPr/>
    </dgm:pt>
    <dgm:pt modelId="{F54AEC2B-1545-4D87-B8D2-9C2150EAA822}" type="pres">
      <dgm:prSet presAssocID="{936F8973-16C5-4544-8DA4-887819807C6E}" presName="quad2" presStyleLbl="node1" presStyleIdx="1" presStyleCnt="4">
        <dgm:presLayoutVars>
          <dgm:chMax val="0"/>
          <dgm:chPref val="0"/>
          <dgm:bulletEnabled val="1"/>
        </dgm:presLayoutVars>
      </dgm:prSet>
      <dgm:spPr/>
    </dgm:pt>
    <dgm:pt modelId="{BA947A42-F163-4DB4-879E-F452D1FF76D7}" type="pres">
      <dgm:prSet presAssocID="{936F8973-16C5-4544-8DA4-887819807C6E}" presName="quad3" presStyleLbl="node1" presStyleIdx="2" presStyleCnt="4">
        <dgm:presLayoutVars>
          <dgm:chMax val="0"/>
          <dgm:chPref val="0"/>
          <dgm:bulletEnabled val="1"/>
        </dgm:presLayoutVars>
      </dgm:prSet>
      <dgm:spPr/>
    </dgm:pt>
    <dgm:pt modelId="{E0641E1C-7125-488A-BDED-8B7911A4D911}" type="pres">
      <dgm:prSet presAssocID="{936F8973-16C5-4544-8DA4-887819807C6E}" presName="quad4" presStyleLbl="node1" presStyleIdx="3" presStyleCnt="4">
        <dgm:presLayoutVars>
          <dgm:chMax val="0"/>
          <dgm:chPref val="0"/>
          <dgm:bulletEnabled val="1"/>
        </dgm:presLayoutVars>
      </dgm:prSet>
      <dgm:spPr/>
    </dgm:pt>
  </dgm:ptLst>
  <dgm:cxnLst>
    <dgm:cxn modelId="{91221E20-8D24-4A7A-9C9E-BDC84A5445F6}" type="presOf" srcId="{B5AB331D-78DB-44C3-9639-FC29C939D99B}" destId="{F54AEC2B-1545-4D87-B8D2-9C2150EAA822}" srcOrd="0" destOrd="0" presId="urn:microsoft.com/office/officeart/2005/8/layout/matrix3"/>
    <dgm:cxn modelId="{778D275B-AD7E-41D8-9115-655F75CF64A7}" srcId="{936F8973-16C5-4544-8DA4-887819807C6E}" destId="{FB9A975C-3E84-42FB-B6AB-B0639AC3E580}" srcOrd="3" destOrd="0" parTransId="{21116B08-AD79-4A22-9593-ACD1521EA873}" sibTransId="{48E89D5A-0DDD-4C91-92C6-9A68F975B525}"/>
    <dgm:cxn modelId="{5FF45762-8B41-4954-935B-82D4CDC74C4B}" type="presOf" srcId="{936F8973-16C5-4544-8DA4-887819807C6E}" destId="{7451ED1B-FC7F-4AC7-893A-1F528CFF80A5}" srcOrd="0" destOrd="0" presId="urn:microsoft.com/office/officeart/2005/8/layout/matrix3"/>
    <dgm:cxn modelId="{A13DC743-5E5E-4616-A047-C5D1FFCF7A05}" type="presOf" srcId="{CE35EFE4-B532-4080-A361-553726928253}" destId="{B8BBF8D8-5A59-4212-99F5-DF2B68C3EC51}" srcOrd="0" destOrd="0" presId="urn:microsoft.com/office/officeart/2005/8/layout/matrix3"/>
    <dgm:cxn modelId="{415AC64E-6D5D-4BD5-95A3-3AB06604BDE5}" type="presOf" srcId="{973B906F-613A-454E-AE0F-09B8E781039E}" destId="{BA947A42-F163-4DB4-879E-F452D1FF76D7}" srcOrd="0" destOrd="0" presId="urn:microsoft.com/office/officeart/2005/8/layout/matrix3"/>
    <dgm:cxn modelId="{760F1198-EE69-4142-9366-0CC361EB665C}" srcId="{936F8973-16C5-4544-8DA4-887819807C6E}" destId="{CE35EFE4-B532-4080-A361-553726928253}" srcOrd="0" destOrd="0" parTransId="{D6ADCBB8-9506-4DF5-80F4-F60E96FE19B3}" sibTransId="{037FF44D-3D01-4411-9085-17EA5A32AE4E}"/>
    <dgm:cxn modelId="{846DF9AC-33E3-43FB-A711-B84CBFAFDDA8}" type="presOf" srcId="{FB9A975C-3E84-42FB-B6AB-B0639AC3E580}" destId="{E0641E1C-7125-488A-BDED-8B7911A4D911}" srcOrd="0" destOrd="0" presId="urn:microsoft.com/office/officeart/2005/8/layout/matrix3"/>
    <dgm:cxn modelId="{131E5AE8-CEE3-4A2B-B01A-CAE7166F6026}" srcId="{936F8973-16C5-4544-8DA4-887819807C6E}" destId="{973B906F-613A-454E-AE0F-09B8E781039E}" srcOrd="2" destOrd="0" parTransId="{1238CB64-4B58-4C1D-92A0-C8B5E1F6D779}" sibTransId="{3B785F62-E1CF-4F21-A351-D01D6AF4D3D0}"/>
    <dgm:cxn modelId="{BD30BDFE-00B6-4812-ABCC-A91BCDA75C74}" srcId="{936F8973-16C5-4544-8DA4-887819807C6E}" destId="{B5AB331D-78DB-44C3-9639-FC29C939D99B}" srcOrd="1" destOrd="0" parTransId="{43F15223-BFE6-488F-9B67-CCF84B3994B2}" sibTransId="{9B911799-52C0-429D-AD13-8542B295655E}"/>
    <dgm:cxn modelId="{FACCC296-2E3A-4979-BFDA-9E0C9045F28C}" type="presParOf" srcId="{7451ED1B-FC7F-4AC7-893A-1F528CFF80A5}" destId="{8ADE4A5C-F5ED-43BA-8512-A8AAC2B97B1C}" srcOrd="0" destOrd="0" presId="urn:microsoft.com/office/officeart/2005/8/layout/matrix3"/>
    <dgm:cxn modelId="{823F9932-85AB-4B09-A7DF-A7CCA5BAA4B1}" type="presParOf" srcId="{7451ED1B-FC7F-4AC7-893A-1F528CFF80A5}" destId="{B8BBF8D8-5A59-4212-99F5-DF2B68C3EC51}" srcOrd="1" destOrd="0" presId="urn:microsoft.com/office/officeart/2005/8/layout/matrix3"/>
    <dgm:cxn modelId="{6BACEF00-D3A5-4887-9416-D77A3081208B}" type="presParOf" srcId="{7451ED1B-FC7F-4AC7-893A-1F528CFF80A5}" destId="{F54AEC2B-1545-4D87-B8D2-9C2150EAA822}" srcOrd="2" destOrd="0" presId="urn:microsoft.com/office/officeart/2005/8/layout/matrix3"/>
    <dgm:cxn modelId="{DAD5D53C-23A7-4278-BF4D-19E7F6726AE8}" type="presParOf" srcId="{7451ED1B-FC7F-4AC7-893A-1F528CFF80A5}" destId="{BA947A42-F163-4DB4-879E-F452D1FF76D7}" srcOrd="3" destOrd="0" presId="urn:microsoft.com/office/officeart/2005/8/layout/matrix3"/>
    <dgm:cxn modelId="{B6135B5F-ABCD-45C9-8770-47B146EBA0B1}" type="presParOf" srcId="{7451ED1B-FC7F-4AC7-893A-1F528CFF80A5}" destId="{E0641E1C-7125-488A-BDED-8B7911A4D911}"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DB5B6D-A1B0-4B50-A81D-27C2CCEB93AF}" type="doc">
      <dgm:prSet loTypeId="urn:microsoft.com/office/officeart/2005/8/layout/cycle5" loCatId="cycle" qsTypeId="urn:microsoft.com/office/officeart/2005/8/quickstyle/simple1" qsCatId="simple" csTypeId="urn:microsoft.com/office/officeart/2005/8/colors/colorful2" csCatId="colorful" phldr="1"/>
      <dgm:spPr/>
      <dgm:t>
        <a:bodyPr/>
        <a:lstStyle/>
        <a:p>
          <a:endParaRPr lang="en-US"/>
        </a:p>
      </dgm:t>
    </dgm:pt>
    <dgm:pt modelId="{BCB0CAC2-A046-454C-8D70-512322929DB9}">
      <dgm:prSet custT="1"/>
      <dgm:spPr/>
      <dgm:t>
        <a:bodyPr/>
        <a:lstStyle/>
        <a:p>
          <a:r>
            <a:rPr lang="el-GR" sz="1600" b="1" cap="none" spc="0" dirty="0">
              <a:ln w="6600">
                <a:solidFill>
                  <a:schemeClr val="accent2"/>
                </a:solidFill>
                <a:prstDash val="solid"/>
              </a:ln>
              <a:solidFill>
                <a:srgbClr val="FFFFFF"/>
              </a:solidFill>
              <a:effectLst>
                <a:outerShdw dist="38100" dir="2700000" algn="tl" rotWithShape="0">
                  <a:schemeClr val="accent2"/>
                </a:outerShdw>
              </a:effectLst>
            </a:rPr>
            <a:t>Συν-Οδηγός για επαγγελματίες υγείας</a:t>
          </a:r>
          <a:endParaRPr lang="en-US" sz="1600" b="1" cap="none" spc="0" dirty="0">
            <a:ln w="6600">
              <a:solidFill>
                <a:schemeClr val="accent2"/>
              </a:solidFill>
              <a:prstDash val="solid"/>
            </a:ln>
            <a:solidFill>
              <a:srgbClr val="FFFFFF"/>
            </a:solidFill>
            <a:effectLst>
              <a:outerShdw dist="38100" dir="2700000" algn="tl" rotWithShape="0">
                <a:schemeClr val="accent2"/>
              </a:outerShdw>
            </a:effectLst>
          </a:endParaRPr>
        </a:p>
      </dgm:t>
    </dgm:pt>
    <dgm:pt modelId="{11477874-8DB6-4F19-8102-5C268B51F117}" type="parTrans" cxnId="{3DDF7515-BFD5-4FC4-ACA4-8C75FEA335FF}">
      <dgm:prSet/>
      <dgm:spPr/>
      <dgm:t>
        <a:bodyPr/>
        <a:lstStyle/>
        <a:p>
          <a:endParaRPr lang="en-US"/>
        </a:p>
      </dgm:t>
    </dgm:pt>
    <dgm:pt modelId="{C3BD665B-9748-4F24-BD56-F902A4189EE5}" type="sibTrans" cxnId="{3DDF7515-BFD5-4FC4-ACA4-8C75FEA335FF}">
      <dgm:prSet/>
      <dgm:spPr/>
      <dgm:t>
        <a:bodyPr/>
        <a:lstStyle/>
        <a:p>
          <a:endParaRPr lang="en-US"/>
        </a:p>
      </dgm:t>
    </dgm:pt>
    <dgm:pt modelId="{0A23C4EC-163B-452F-80D5-459DCA6FB3B5}">
      <dgm:prSet/>
      <dgm:spPr/>
      <dgm:t>
        <a:bodyPr/>
        <a:lstStyle/>
        <a:p>
          <a:r>
            <a:rPr lang="en-US" b="1" cap="none" spc="0" dirty="0" err="1">
              <a:ln w="6600">
                <a:solidFill>
                  <a:schemeClr val="accent2"/>
                </a:solidFill>
                <a:prstDash val="solid"/>
              </a:ln>
              <a:solidFill>
                <a:srgbClr val="FFFFFF"/>
              </a:solidFill>
              <a:effectLst>
                <a:outerShdw dist="38100" dir="2700000" algn="tl" rotWithShape="0">
                  <a:schemeClr val="accent2"/>
                </a:outerShdw>
              </a:effectLst>
            </a:rPr>
            <a:t>Άτομο</a:t>
          </a:r>
          <a:r>
            <a:rPr lang="en-US" b="1" cap="none" spc="0" dirty="0">
              <a:ln w="6600">
                <a:solidFill>
                  <a:schemeClr val="accent2"/>
                </a:solidFill>
                <a:prstDash val="solid"/>
              </a:ln>
              <a:solidFill>
                <a:srgbClr val="FFFFFF"/>
              </a:solidFill>
              <a:effectLst>
                <a:outerShdw dist="38100" dir="2700000" algn="tl" rotWithShape="0">
                  <a:schemeClr val="accent2"/>
                </a:outerShdw>
              </a:effectLst>
            </a:rPr>
            <a:t> υπ</a:t>
          </a:r>
          <a:r>
            <a:rPr lang="en-US" b="1" cap="none" spc="0" dirty="0" err="1">
              <a:ln w="6600">
                <a:solidFill>
                  <a:schemeClr val="accent2"/>
                </a:solidFill>
                <a:prstDash val="solid"/>
              </a:ln>
              <a:solidFill>
                <a:srgbClr val="FFFFFF"/>
              </a:solidFill>
              <a:effectLst>
                <a:outerShdw dist="38100" dir="2700000" algn="tl" rotWithShape="0">
                  <a:schemeClr val="accent2"/>
                </a:outerShdw>
              </a:effectLst>
            </a:rPr>
            <a:t>οδοχής</a:t>
          </a:r>
          <a:r>
            <a:rPr lang="en-US" b="1" cap="none" spc="0" dirty="0">
              <a:ln w="6600">
                <a:solidFill>
                  <a:schemeClr val="accent2"/>
                </a:solidFill>
                <a:prstDash val="solid"/>
              </a:ln>
              <a:solidFill>
                <a:srgbClr val="FFFFFF"/>
              </a:solidFill>
              <a:effectLst>
                <a:outerShdw dist="38100" dir="2700000" algn="tl" rotWithShape="0">
                  <a:schemeClr val="accent2"/>
                </a:outerShdw>
              </a:effectLst>
            </a:rPr>
            <a:t> και κα</a:t>
          </a:r>
          <a:r>
            <a:rPr lang="en-US" b="1" cap="none" spc="0" dirty="0" err="1">
              <a:ln w="6600">
                <a:solidFill>
                  <a:schemeClr val="accent2"/>
                </a:solidFill>
                <a:prstDash val="solid"/>
              </a:ln>
              <a:solidFill>
                <a:srgbClr val="FFFFFF"/>
              </a:solidFill>
              <a:effectLst>
                <a:outerShdw dist="38100" dir="2700000" algn="tl" rotWithShape="0">
                  <a:schemeClr val="accent2"/>
                </a:outerShdw>
              </a:effectLst>
            </a:rPr>
            <a:t>θοδήγησης</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dgm:t>
    </dgm:pt>
    <dgm:pt modelId="{8915C84E-5B51-44FC-BDC5-9367CB79F6D7}" type="parTrans" cxnId="{64A659CF-AC27-4F48-8683-0F6CF632F4D7}">
      <dgm:prSet/>
      <dgm:spPr/>
      <dgm:t>
        <a:bodyPr/>
        <a:lstStyle/>
        <a:p>
          <a:endParaRPr lang="en-US"/>
        </a:p>
      </dgm:t>
    </dgm:pt>
    <dgm:pt modelId="{28F67339-CDD4-4E34-83BD-3AC93CC9AB6E}" type="sibTrans" cxnId="{64A659CF-AC27-4F48-8683-0F6CF632F4D7}">
      <dgm:prSet/>
      <dgm:spPr/>
      <dgm:t>
        <a:bodyPr/>
        <a:lstStyle/>
        <a:p>
          <a:endParaRPr lang="en-US"/>
        </a:p>
      </dgm:t>
    </dgm:pt>
    <dgm:pt modelId="{869D07F2-E119-4D51-A56E-345F329C1AF9}">
      <dgm:prSet/>
      <dgm:spPr/>
      <dgm:t>
        <a:bodyPr/>
        <a:lstStyle/>
        <a:p>
          <a:r>
            <a:rPr lang="el-GR" b="1" cap="none" spc="0" dirty="0">
              <a:ln w="6600">
                <a:solidFill>
                  <a:schemeClr val="accent2"/>
                </a:solidFill>
                <a:prstDash val="solid"/>
              </a:ln>
              <a:solidFill>
                <a:srgbClr val="FFFFFF"/>
              </a:solidFill>
              <a:effectLst>
                <a:outerShdw dist="38100" dir="2700000" algn="tl" rotWithShape="0">
                  <a:schemeClr val="accent2"/>
                </a:outerShdw>
              </a:effectLst>
            </a:rPr>
            <a:t>Έντυπο ατομικών πληροφοριών – Προσαρμογών</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dgm:t>
    </dgm:pt>
    <dgm:pt modelId="{3DC18503-4F08-47EC-B71B-91ED0A0DC24D}" type="parTrans" cxnId="{E2639BBB-4F04-4299-8E89-1420B11EAC46}">
      <dgm:prSet/>
      <dgm:spPr/>
      <dgm:t>
        <a:bodyPr/>
        <a:lstStyle/>
        <a:p>
          <a:endParaRPr lang="en-US"/>
        </a:p>
      </dgm:t>
    </dgm:pt>
    <dgm:pt modelId="{5082926D-59B9-4E92-8D03-E2028CBD6EC4}" type="sibTrans" cxnId="{E2639BBB-4F04-4299-8E89-1420B11EAC46}">
      <dgm:prSet/>
      <dgm:spPr/>
      <dgm:t>
        <a:bodyPr/>
        <a:lstStyle/>
        <a:p>
          <a:endParaRPr lang="en-US"/>
        </a:p>
      </dgm:t>
    </dgm:pt>
    <dgm:pt modelId="{11B53B6A-803D-4FC4-9ED8-78EE8C09F341}">
      <dgm:prSet/>
      <dgm:spPr/>
      <dgm:t>
        <a:bodyPr/>
        <a:lstStyle/>
        <a:p>
          <a:r>
            <a:rPr lang="el-GR" b="1" cap="none" spc="0" dirty="0">
              <a:ln w="6600">
                <a:solidFill>
                  <a:schemeClr val="accent2"/>
                </a:solidFill>
                <a:prstDash val="solid"/>
              </a:ln>
              <a:solidFill>
                <a:srgbClr val="FFFFFF"/>
              </a:solidFill>
              <a:effectLst>
                <a:outerShdw dist="38100" dir="2700000" algn="tl" rotWithShape="0">
                  <a:schemeClr val="accent2"/>
                </a:outerShdw>
              </a:effectLst>
            </a:rPr>
            <a:t>Φόρμα σχολίων- Φόρμα Αξιολόγησης</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dgm:t>
    </dgm:pt>
    <dgm:pt modelId="{D74B9B8B-66AC-4A4F-95DA-54DAAB6D1F90}" type="parTrans" cxnId="{F1E8313C-A96E-40D0-BA16-ACFCA0DFC13E}">
      <dgm:prSet/>
      <dgm:spPr/>
      <dgm:t>
        <a:bodyPr/>
        <a:lstStyle/>
        <a:p>
          <a:endParaRPr lang="en-US"/>
        </a:p>
      </dgm:t>
    </dgm:pt>
    <dgm:pt modelId="{A4F34C36-30F9-4289-B169-5DEEDA36701C}" type="sibTrans" cxnId="{F1E8313C-A96E-40D0-BA16-ACFCA0DFC13E}">
      <dgm:prSet/>
      <dgm:spPr/>
      <dgm:t>
        <a:bodyPr/>
        <a:lstStyle/>
        <a:p>
          <a:endParaRPr lang="en-US"/>
        </a:p>
      </dgm:t>
    </dgm:pt>
    <dgm:pt modelId="{B187CE01-E9BC-478D-B00E-5C7692BEAA81}">
      <dgm:prSet/>
      <dgm:spPr/>
      <dgm:t>
        <a:bodyPr/>
        <a:lstStyle/>
        <a:p>
          <a:r>
            <a:rPr lang="el-GR" b="1" cap="none" spc="0" dirty="0">
              <a:ln w="6600">
                <a:solidFill>
                  <a:schemeClr val="accent2"/>
                </a:solidFill>
                <a:prstDash val="solid"/>
              </a:ln>
              <a:solidFill>
                <a:srgbClr val="FFFFFF"/>
              </a:solidFill>
              <a:effectLst>
                <a:outerShdw dist="38100" dir="2700000" algn="tl" rotWithShape="0">
                  <a:schemeClr val="accent2"/>
                </a:outerShdw>
              </a:effectLst>
            </a:rPr>
            <a:t>Χρήση Κορδέλας Λαιμού για Προτεραιότητα </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dgm:t>
    </dgm:pt>
    <dgm:pt modelId="{D2089371-6A6F-4A86-A6DA-E6E16BA0DCB6}" type="parTrans" cxnId="{FF22E9A7-9869-4149-A495-B15A280D6138}">
      <dgm:prSet/>
      <dgm:spPr/>
      <dgm:t>
        <a:bodyPr/>
        <a:lstStyle/>
        <a:p>
          <a:endParaRPr lang="en-US"/>
        </a:p>
      </dgm:t>
    </dgm:pt>
    <dgm:pt modelId="{BDA1F0F2-B2E0-4E77-AC27-E55D63B4AE13}" type="sibTrans" cxnId="{FF22E9A7-9869-4149-A495-B15A280D6138}">
      <dgm:prSet/>
      <dgm:spPr/>
      <dgm:t>
        <a:bodyPr/>
        <a:lstStyle/>
        <a:p>
          <a:endParaRPr lang="en-US"/>
        </a:p>
      </dgm:t>
    </dgm:pt>
    <dgm:pt modelId="{74B0082E-4D2B-4F8D-98FC-72302D7B6DB1}">
      <dgm:prSet/>
      <dgm:spPr/>
      <dgm:t>
        <a:bodyPr/>
        <a:lstStyle/>
        <a:p>
          <a:r>
            <a:rPr lang="el-GR" b="1" cap="none" spc="0" dirty="0">
              <a:ln w="6600">
                <a:solidFill>
                  <a:schemeClr val="accent2"/>
                </a:solidFill>
                <a:prstDash val="solid"/>
              </a:ln>
              <a:solidFill>
                <a:srgbClr val="FFFFFF"/>
              </a:solidFill>
              <a:effectLst>
                <a:outerShdw dist="38100" dir="2700000" algn="tl" rotWithShape="0">
                  <a:schemeClr val="accent2"/>
                </a:outerShdw>
              </a:effectLst>
            </a:rPr>
            <a:t>Εργαλείο Χωρίς Λέξεις</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dgm:t>
    </dgm:pt>
    <dgm:pt modelId="{65220FDE-3A42-45FE-A8EF-1AD9EABEC4FE}" type="parTrans" cxnId="{66628F76-5BB8-4ED6-9756-8A9AA05DAA46}">
      <dgm:prSet/>
      <dgm:spPr/>
      <dgm:t>
        <a:bodyPr/>
        <a:lstStyle/>
        <a:p>
          <a:endParaRPr lang="en-US"/>
        </a:p>
      </dgm:t>
    </dgm:pt>
    <dgm:pt modelId="{583EAA3E-F0AE-4117-99C6-B2155B4F6E06}" type="sibTrans" cxnId="{66628F76-5BB8-4ED6-9756-8A9AA05DAA46}">
      <dgm:prSet/>
      <dgm:spPr/>
      <dgm:t>
        <a:bodyPr/>
        <a:lstStyle/>
        <a:p>
          <a:endParaRPr lang="en-US"/>
        </a:p>
      </dgm:t>
    </dgm:pt>
    <dgm:pt modelId="{60BE2A95-6111-4624-89F7-42C8F7CFDB59}">
      <dgm:prSet custT="1"/>
      <dgm:spPr/>
      <dgm:t>
        <a:bodyPr/>
        <a:lstStyle/>
        <a:p>
          <a:endParaRPr lang="el-GR" sz="1600" b="1" cap="none" spc="0" dirty="0">
            <a:ln w="6600">
              <a:solidFill>
                <a:schemeClr val="accent2"/>
              </a:solidFill>
              <a:prstDash val="solid"/>
            </a:ln>
            <a:solidFill>
              <a:srgbClr val="FFFFFF"/>
            </a:solidFill>
            <a:effectLst>
              <a:outerShdw dist="38100" dir="2700000" algn="tl" rotWithShape="0">
                <a:schemeClr val="accent2"/>
              </a:outerShdw>
            </a:effectLst>
          </a:endParaRPr>
        </a:p>
        <a:p>
          <a:r>
            <a:rPr lang="el-GR" sz="1600" b="1" cap="none" spc="0" dirty="0">
              <a:ln w="6600">
                <a:solidFill>
                  <a:schemeClr val="accent2"/>
                </a:solidFill>
                <a:prstDash val="solid"/>
              </a:ln>
              <a:solidFill>
                <a:srgbClr val="FFFFFF"/>
              </a:solidFill>
              <a:effectLst>
                <a:outerShdw dist="38100" dir="2700000" algn="tl" rotWithShape="0">
                  <a:schemeClr val="accent2"/>
                </a:outerShdw>
              </a:effectLst>
            </a:rPr>
            <a:t>Παιχνίδια</a:t>
          </a:r>
          <a:br>
            <a:rPr lang="el-GR" sz="1200" b="1" dirty="0"/>
          </a:br>
          <a:br>
            <a:rPr lang="en-US" sz="1200" b="1" dirty="0"/>
          </a:br>
          <a:br>
            <a:rPr lang="en-US" sz="1200" b="1" dirty="0"/>
          </a:br>
          <a:endParaRPr lang="en-US" sz="1200" dirty="0"/>
        </a:p>
      </dgm:t>
    </dgm:pt>
    <dgm:pt modelId="{BA7BB58E-1616-4EF9-A286-EB75DDA15CD0}" type="parTrans" cxnId="{160E7075-569B-4525-BD56-9EDE78915447}">
      <dgm:prSet/>
      <dgm:spPr/>
      <dgm:t>
        <a:bodyPr/>
        <a:lstStyle/>
        <a:p>
          <a:endParaRPr lang="en-US"/>
        </a:p>
      </dgm:t>
    </dgm:pt>
    <dgm:pt modelId="{087B8160-4246-4C94-8FD7-C2A03DF7E290}" type="sibTrans" cxnId="{160E7075-569B-4525-BD56-9EDE78915447}">
      <dgm:prSet/>
      <dgm:spPr/>
      <dgm:t>
        <a:bodyPr/>
        <a:lstStyle/>
        <a:p>
          <a:endParaRPr lang="en-US"/>
        </a:p>
      </dgm:t>
    </dgm:pt>
    <dgm:pt modelId="{7F4D587B-6675-46C2-B57C-EAAF773C755E}" type="pres">
      <dgm:prSet presAssocID="{E1DB5B6D-A1B0-4B50-A81D-27C2CCEB93AF}" presName="cycle" presStyleCnt="0">
        <dgm:presLayoutVars>
          <dgm:dir/>
          <dgm:resizeHandles val="exact"/>
        </dgm:presLayoutVars>
      </dgm:prSet>
      <dgm:spPr/>
    </dgm:pt>
    <dgm:pt modelId="{9551EE6B-C000-4F6F-8828-C7C5080D5303}" type="pres">
      <dgm:prSet presAssocID="{BCB0CAC2-A046-454C-8D70-512322929DB9}" presName="node" presStyleLbl="node1" presStyleIdx="0" presStyleCnt="7" custScaleX="122112" custScaleY="114948" custRadScaleRad="97774" custRadScaleInc="63340">
        <dgm:presLayoutVars>
          <dgm:bulletEnabled val="1"/>
        </dgm:presLayoutVars>
      </dgm:prSet>
      <dgm:spPr/>
    </dgm:pt>
    <dgm:pt modelId="{86BED327-6877-4140-A233-C3547D577AE1}" type="pres">
      <dgm:prSet presAssocID="{BCB0CAC2-A046-454C-8D70-512322929DB9}" presName="spNode" presStyleCnt="0"/>
      <dgm:spPr/>
    </dgm:pt>
    <dgm:pt modelId="{6AD0A8B7-00FF-4F62-A447-77CC72E50E19}" type="pres">
      <dgm:prSet presAssocID="{C3BD665B-9748-4F24-BD56-F902A4189EE5}" presName="sibTrans" presStyleLbl="sibTrans1D1" presStyleIdx="0" presStyleCnt="7"/>
      <dgm:spPr/>
    </dgm:pt>
    <dgm:pt modelId="{22438688-EA72-436E-A0B5-D3E2FD13136F}" type="pres">
      <dgm:prSet presAssocID="{0A23C4EC-163B-452F-80D5-459DCA6FB3B5}" presName="node" presStyleLbl="node1" presStyleIdx="1" presStyleCnt="7" custScaleX="127443" custScaleY="106524" custRadScaleRad="141882" custRadScaleInc="95949">
        <dgm:presLayoutVars>
          <dgm:bulletEnabled val="1"/>
        </dgm:presLayoutVars>
      </dgm:prSet>
      <dgm:spPr/>
    </dgm:pt>
    <dgm:pt modelId="{21FDD231-953F-4323-8A05-D5E863ED57A9}" type="pres">
      <dgm:prSet presAssocID="{0A23C4EC-163B-452F-80D5-459DCA6FB3B5}" presName="spNode" presStyleCnt="0"/>
      <dgm:spPr/>
    </dgm:pt>
    <dgm:pt modelId="{96A8C674-195E-4965-93E1-A8544FE9406F}" type="pres">
      <dgm:prSet presAssocID="{28F67339-CDD4-4E34-83BD-3AC93CC9AB6E}" presName="sibTrans" presStyleLbl="sibTrans1D1" presStyleIdx="1" presStyleCnt="7"/>
      <dgm:spPr/>
    </dgm:pt>
    <dgm:pt modelId="{C25E4EF1-C939-4351-81AD-047F55E8B1EA}" type="pres">
      <dgm:prSet presAssocID="{869D07F2-E119-4D51-A56E-345F329C1AF9}" presName="node" presStyleLbl="node1" presStyleIdx="2" presStyleCnt="7" custScaleX="127366" custRadScaleRad="131635" custRadScaleInc="-13822">
        <dgm:presLayoutVars>
          <dgm:bulletEnabled val="1"/>
        </dgm:presLayoutVars>
      </dgm:prSet>
      <dgm:spPr/>
    </dgm:pt>
    <dgm:pt modelId="{8508CA6D-112C-42D7-9E3F-94924F2E6524}" type="pres">
      <dgm:prSet presAssocID="{869D07F2-E119-4D51-A56E-345F329C1AF9}" presName="spNode" presStyleCnt="0"/>
      <dgm:spPr/>
    </dgm:pt>
    <dgm:pt modelId="{58C3AEA5-7B26-4430-8D3F-14A7FEA06F1D}" type="pres">
      <dgm:prSet presAssocID="{5082926D-59B9-4E92-8D03-E2028CBD6EC4}" presName="sibTrans" presStyleLbl="sibTrans1D1" presStyleIdx="2" presStyleCnt="7"/>
      <dgm:spPr/>
    </dgm:pt>
    <dgm:pt modelId="{F5CE4C24-421C-4613-AD37-C0EB43847C7C}" type="pres">
      <dgm:prSet presAssocID="{11B53B6A-803D-4FC4-9ED8-78EE8C09F341}" presName="node" presStyleLbl="node1" presStyleIdx="3" presStyleCnt="7" custScaleX="126152" custScaleY="110234" custRadScaleRad="130106" custRadScaleInc="-155777">
        <dgm:presLayoutVars>
          <dgm:bulletEnabled val="1"/>
        </dgm:presLayoutVars>
      </dgm:prSet>
      <dgm:spPr/>
    </dgm:pt>
    <dgm:pt modelId="{4AC6C5AF-7A4C-4DC2-AEA0-D5D4BBE0A69A}" type="pres">
      <dgm:prSet presAssocID="{11B53B6A-803D-4FC4-9ED8-78EE8C09F341}" presName="spNode" presStyleCnt="0"/>
      <dgm:spPr/>
    </dgm:pt>
    <dgm:pt modelId="{C9D3C17A-C286-4E5E-8476-613D13E6EBB7}" type="pres">
      <dgm:prSet presAssocID="{A4F34C36-30F9-4289-B169-5DEEDA36701C}" presName="sibTrans" presStyleLbl="sibTrans1D1" presStyleIdx="3" presStyleCnt="7"/>
      <dgm:spPr/>
    </dgm:pt>
    <dgm:pt modelId="{5AF32736-548B-4649-A45A-3379D2717DF4}" type="pres">
      <dgm:prSet presAssocID="{B187CE01-E9BC-478D-B00E-5C7692BEAA81}" presName="node" presStyleLbl="node1" presStyleIdx="4" presStyleCnt="7" custScaleX="118488" custScaleY="100898" custRadScaleRad="85602" custRadScaleInc="-48840">
        <dgm:presLayoutVars>
          <dgm:bulletEnabled val="1"/>
        </dgm:presLayoutVars>
      </dgm:prSet>
      <dgm:spPr/>
    </dgm:pt>
    <dgm:pt modelId="{F1D1CB69-4BA1-4C4D-BDFA-8E3B29DF7B46}" type="pres">
      <dgm:prSet presAssocID="{B187CE01-E9BC-478D-B00E-5C7692BEAA81}" presName="spNode" presStyleCnt="0"/>
      <dgm:spPr/>
    </dgm:pt>
    <dgm:pt modelId="{51695331-F612-4A51-9584-9ED8802DBDF6}" type="pres">
      <dgm:prSet presAssocID="{BDA1F0F2-B2E0-4E77-AC27-E55D63B4AE13}" presName="sibTrans" presStyleLbl="sibTrans1D1" presStyleIdx="4" presStyleCnt="7"/>
      <dgm:spPr/>
    </dgm:pt>
    <dgm:pt modelId="{DCEAF931-3A21-4F4A-A7E4-CE53E2288614}" type="pres">
      <dgm:prSet presAssocID="{74B0082E-4D2B-4F8D-98FC-72302D7B6DB1}" presName="node" presStyleLbl="node1" presStyleIdx="5" presStyleCnt="7" custScaleX="128084" custScaleY="105071" custRadScaleRad="105652" custRadScaleInc="695">
        <dgm:presLayoutVars>
          <dgm:bulletEnabled val="1"/>
        </dgm:presLayoutVars>
      </dgm:prSet>
      <dgm:spPr/>
    </dgm:pt>
    <dgm:pt modelId="{4B4F3454-7768-46D1-A621-2C6E951CE2F5}" type="pres">
      <dgm:prSet presAssocID="{74B0082E-4D2B-4F8D-98FC-72302D7B6DB1}" presName="spNode" presStyleCnt="0"/>
      <dgm:spPr/>
    </dgm:pt>
    <dgm:pt modelId="{914194AE-11C3-48F0-87EA-8ECB29CE418D}" type="pres">
      <dgm:prSet presAssocID="{583EAA3E-F0AE-4117-99C6-B2155B4F6E06}" presName="sibTrans" presStyleLbl="sibTrans1D1" presStyleIdx="5" presStyleCnt="7"/>
      <dgm:spPr/>
    </dgm:pt>
    <dgm:pt modelId="{D1A5AB89-FCAB-4E15-915B-F7D365531177}" type="pres">
      <dgm:prSet presAssocID="{60BE2A95-6111-4624-89F7-42C8F7CFDB59}" presName="node" presStyleLbl="node1" presStyleIdx="6" presStyleCnt="7" custScaleX="142752" custScaleY="80152" custRadScaleRad="116184" custRadScaleInc="-36741">
        <dgm:presLayoutVars>
          <dgm:bulletEnabled val="1"/>
        </dgm:presLayoutVars>
      </dgm:prSet>
      <dgm:spPr/>
    </dgm:pt>
    <dgm:pt modelId="{B0619A54-4FDE-4DD5-9FB9-516F52392CCB}" type="pres">
      <dgm:prSet presAssocID="{60BE2A95-6111-4624-89F7-42C8F7CFDB59}" presName="spNode" presStyleCnt="0"/>
      <dgm:spPr/>
    </dgm:pt>
    <dgm:pt modelId="{A8BBF84D-EF22-4748-A60A-DBC147878529}" type="pres">
      <dgm:prSet presAssocID="{087B8160-4246-4C94-8FD7-C2A03DF7E290}" presName="sibTrans" presStyleLbl="sibTrans1D1" presStyleIdx="6" presStyleCnt="7"/>
      <dgm:spPr/>
    </dgm:pt>
  </dgm:ptLst>
  <dgm:cxnLst>
    <dgm:cxn modelId="{0F892E02-E38B-46D5-AABA-51F0C09E00A1}" type="presOf" srcId="{0A23C4EC-163B-452F-80D5-459DCA6FB3B5}" destId="{22438688-EA72-436E-A0B5-D3E2FD13136F}" srcOrd="0" destOrd="0" presId="urn:microsoft.com/office/officeart/2005/8/layout/cycle5"/>
    <dgm:cxn modelId="{3DDF7515-BFD5-4FC4-ACA4-8C75FEA335FF}" srcId="{E1DB5B6D-A1B0-4B50-A81D-27C2CCEB93AF}" destId="{BCB0CAC2-A046-454C-8D70-512322929DB9}" srcOrd="0" destOrd="0" parTransId="{11477874-8DB6-4F19-8102-5C268B51F117}" sibTransId="{C3BD665B-9748-4F24-BD56-F902A4189EE5}"/>
    <dgm:cxn modelId="{B07E3323-33F5-4747-8E51-1DD72E387D8D}" type="presOf" srcId="{11B53B6A-803D-4FC4-9ED8-78EE8C09F341}" destId="{F5CE4C24-421C-4613-AD37-C0EB43847C7C}" srcOrd="0" destOrd="0" presId="urn:microsoft.com/office/officeart/2005/8/layout/cycle5"/>
    <dgm:cxn modelId="{D3C7C62F-15D9-4B4F-A75F-45AA48639788}" type="presOf" srcId="{BDA1F0F2-B2E0-4E77-AC27-E55D63B4AE13}" destId="{51695331-F612-4A51-9584-9ED8802DBDF6}" srcOrd="0" destOrd="0" presId="urn:microsoft.com/office/officeart/2005/8/layout/cycle5"/>
    <dgm:cxn modelId="{F1E8313C-A96E-40D0-BA16-ACFCA0DFC13E}" srcId="{E1DB5B6D-A1B0-4B50-A81D-27C2CCEB93AF}" destId="{11B53B6A-803D-4FC4-9ED8-78EE8C09F341}" srcOrd="3" destOrd="0" parTransId="{D74B9B8B-66AC-4A4F-95DA-54DAAB6D1F90}" sibTransId="{A4F34C36-30F9-4289-B169-5DEEDA36701C}"/>
    <dgm:cxn modelId="{C1D0AF66-53EA-498C-A7D0-8D3AB684BDC1}" type="presOf" srcId="{869D07F2-E119-4D51-A56E-345F329C1AF9}" destId="{C25E4EF1-C939-4351-81AD-047F55E8B1EA}" srcOrd="0" destOrd="0" presId="urn:microsoft.com/office/officeart/2005/8/layout/cycle5"/>
    <dgm:cxn modelId="{3EC19849-FDE1-4926-A09A-F86F78E5D794}" type="presOf" srcId="{28F67339-CDD4-4E34-83BD-3AC93CC9AB6E}" destId="{96A8C674-195E-4965-93E1-A8544FE9406F}" srcOrd="0" destOrd="0" presId="urn:microsoft.com/office/officeart/2005/8/layout/cycle5"/>
    <dgm:cxn modelId="{1DD6076D-43AB-4FA7-B409-D6C9A9692846}" type="presOf" srcId="{A4F34C36-30F9-4289-B169-5DEEDA36701C}" destId="{C9D3C17A-C286-4E5E-8476-613D13E6EBB7}" srcOrd="0" destOrd="0" presId="urn:microsoft.com/office/officeart/2005/8/layout/cycle5"/>
    <dgm:cxn modelId="{160E7075-569B-4525-BD56-9EDE78915447}" srcId="{E1DB5B6D-A1B0-4B50-A81D-27C2CCEB93AF}" destId="{60BE2A95-6111-4624-89F7-42C8F7CFDB59}" srcOrd="6" destOrd="0" parTransId="{BA7BB58E-1616-4EF9-A286-EB75DDA15CD0}" sibTransId="{087B8160-4246-4C94-8FD7-C2A03DF7E290}"/>
    <dgm:cxn modelId="{66628F76-5BB8-4ED6-9756-8A9AA05DAA46}" srcId="{E1DB5B6D-A1B0-4B50-A81D-27C2CCEB93AF}" destId="{74B0082E-4D2B-4F8D-98FC-72302D7B6DB1}" srcOrd="5" destOrd="0" parTransId="{65220FDE-3A42-45FE-A8EF-1AD9EABEC4FE}" sibTransId="{583EAA3E-F0AE-4117-99C6-B2155B4F6E06}"/>
    <dgm:cxn modelId="{636FDE78-2548-46CE-A908-C36B24C702E7}" type="presOf" srcId="{583EAA3E-F0AE-4117-99C6-B2155B4F6E06}" destId="{914194AE-11C3-48F0-87EA-8ECB29CE418D}" srcOrd="0" destOrd="0" presId="urn:microsoft.com/office/officeart/2005/8/layout/cycle5"/>
    <dgm:cxn modelId="{4E28837C-CCF8-4295-924F-BE729DFC66C2}" type="presOf" srcId="{60BE2A95-6111-4624-89F7-42C8F7CFDB59}" destId="{D1A5AB89-FCAB-4E15-915B-F7D365531177}" srcOrd="0" destOrd="0" presId="urn:microsoft.com/office/officeart/2005/8/layout/cycle5"/>
    <dgm:cxn modelId="{C788288A-59CA-4AD0-80FB-73F0AD4ECE80}" type="presOf" srcId="{74B0082E-4D2B-4F8D-98FC-72302D7B6DB1}" destId="{DCEAF931-3A21-4F4A-A7E4-CE53E2288614}" srcOrd="0" destOrd="0" presId="urn:microsoft.com/office/officeart/2005/8/layout/cycle5"/>
    <dgm:cxn modelId="{A88D50A1-3E6D-4206-81AD-7B94817589AF}" type="presOf" srcId="{E1DB5B6D-A1B0-4B50-A81D-27C2CCEB93AF}" destId="{7F4D587B-6675-46C2-B57C-EAAF773C755E}" srcOrd="0" destOrd="0" presId="urn:microsoft.com/office/officeart/2005/8/layout/cycle5"/>
    <dgm:cxn modelId="{1B31EAA2-98DD-4FEF-8114-A3FE5935CD50}" type="presOf" srcId="{087B8160-4246-4C94-8FD7-C2A03DF7E290}" destId="{A8BBF84D-EF22-4748-A60A-DBC147878529}" srcOrd="0" destOrd="0" presId="urn:microsoft.com/office/officeart/2005/8/layout/cycle5"/>
    <dgm:cxn modelId="{FF22E9A7-9869-4149-A495-B15A280D6138}" srcId="{E1DB5B6D-A1B0-4B50-A81D-27C2CCEB93AF}" destId="{B187CE01-E9BC-478D-B00E-5C7692BEAA81}" srcOrd="4" destOrd="0" parTransId="{D2089371-6A6F-4A86-A6DA-E6E16BA0DCB6}" sibTransId="{BDA1F0F2-B2E0-4E77-AC27-E55D63B4AE13}"/>
    <dgm:cxn modelId="{1B9707A8-2767-4D14-97CD-D6766E664416}" type="presOf" srcId="{B187CE01-E9BC-478D-B00E-5C7692BEAA81}" destId="{5AF32736-548B-4649-A45A-3379D2717DF4}" srcOrd="0" destOrd="0" presId="urn:microsoft.com/office/officeart/2005/8/layout/cycle5"/>
    <dgm:cxn modelId="{471B06B5-31B3-4139-AD60-4EFE31AA1804}" type="presOf" srcId="{BCB0CAC2-A046-454C-8D70-512322929DB9}" destId="{9551EE6B-C000-4F6F-8828-C7C5080D5303}" srcOrd="0" destOrd="0" presId="urn:microsoft.com/office/officeart/2005/8/layout/cycle5"/>
    <dgm:cxn modelId="{E2639BBB-4F04-4299-8E89-1420B11EAC46}" srcId="{E1DB5B6D-A1B0-4B50-A81D-27C2CCEB93AF}" destId="{869D07F2-E119-4D51-A56E-345F329C1AF9}" srcOrd="2" destOrd="0" parTransId="{3DC18503-4F08-47EC-B71B-91ED0A0DC24D}" sibTransId="{5082926D-59B9-4E92-8D03-E2028CBD6EC4}"/>
    <dgm:cxn modelId="{E421FAC2-E432-4C03-B44A-8873FA783C76}" type="presOf" srcId="{C3BD665B-9748-4F24-BD56-F902A4189EE5}" destId="{6AD0A8B7-00FF-4F62-A447-77CC72E50E19}" srcOrd="0" destOrd="0" presId="urn:microsoft.com/office/officeart/2005/8/layout/cycle5"/>
    <dgm:cxn modelId="{64A659CF-AC27-4F48-8683-0F6CF632F4D7}" srcId="{E1DB5B6D-A1B0-4B50-A81D-27C2CCEB93AF}" destId="{0A23C4EC-163B-452F-80D5-459DCA6FB3B5}" srcOrd="1" destOrd="0" parTransId="{8915C84E-5B51-44FC-BDC5-9367CB79F6D7}" sibTransId="{28F67339-CDD4-4E34-83BD-3AC93CC9AB6E}"/>
    <dgm:cxn modelId="{B2F5C1F9-022D-468A-8B7B-3D72A6641C01}" type="presOf" srcId="{5082926D-59B9-4E92-8D03-E2028CBD6EC4}" destId="{58C3AEA5-7B26-4430-8D3F-14A7FEA06F1D}" srcOrd="0" destOrd="0" presId="urn:microsoft.com/office/officeart/2005/8/layout/cycle5"/>
    <dgm:cxn modelId="{04C12B7C-F4DE-4393-AE9A-D86E02DB1BF3}" type="presParOf" srcId="{7F4D587B-6675-46C2-B57C-EAAF773C755E}" destId="{9551EE6B-C000-4F6F-8828-C7C5080D5303}" srcOrd="0" destOrd="0" presId="urn:microsoft.com/office/officeart/2005/8/layout/cycle5"/>
    <dgm:cxn modelId="{B1C8B25E-8E47-4900-B4B6-F286C8453A8C}" type="presParOf" srcId="{7F4D587B-6675-46C2-B57C-EAAF773C755E}" destId="{86BED327-6877-4140-A233-C3547D577AE1}" srcOrd="1" destOrd="0" presId="urn:microsoft.com/office/officeart/2005/8/layout/cycle5"/>
    <dgm:cxn modelId="{4C394CA6-C812-458B-892B-06959F00A083}" type="presParOf" srcId="{7F4D587B-6675-46C2-B57C-EAAF773C755E}" destId="{6AD0A8B7-00FF-4F62-A447-77CC72E50E19}" srcOrd="2" destOrd="0" presId="urn:microsoft.com/office/officeart/2005/8/layout/cycle5"/>
    <dgm:cxn modelId="{76901C24-2C21-4AA0-B3B1-AA9AB9D26D75}" type="presParOf" srcId="{7F4D587B-6675-46C2-B57C-EAAF773C755E}" destId="{22438688-EA72-436E-A0B5-D3E2FD13136F}" srcOrd="3" destOrd="0" presId="urn:microsoft.com/office/officeart/2005/8/layout/cycle5"/>
    <dgm:cxn modelId="{9376D4BC-E42E-4AF3-90C8-D2B97A667FCB}" type="presParOf" srcId="{7F4D587B-6675-46C2-B57C-EAAF773C755E}" destId="{21FDD231-953F-4323-8A05-D5E863ED57A9}" srcOrd="4" destOrd="0" presId="urn:microsoft.com/office/officeart/2005/8/layout/cycle5"/>
    <dgm:cxn modelId="{29CEF639-A370-489B-A6CF-71BB118B58F5}" type="presParOf" srcId="{7F4D587B-6675-46C2-B57C-EAAF773C755E}" destId="{96A8C674-195E-4965-93E1-A8544FE9406F}" srcOrd="5" destOrd="0" presId="urn:microsoft.com/office/officeart/2005/8/layout/cycle5"/>
    <dgm:cxn modelId="{2C896FDC-3890-4220-8E58-7879E0E7A745}" type="presParOf" srcId="{7F4D587B-6675-46C2-B57C-EAAF773C755E}" destId="{C25E4EF1-C939-4351-81AD-047F55E8B1EA}" srcOrd="6" destOrd="0" presId="urn:microsoft.com/office/officeart/2005/8/layout/cycle5"/>
    <dgm:cxn modelId="{4F55239C-FCB5-49A6-9654-8506387F1E9E}" type="presParOf" srcId="{7F4D587B-6675-46C2-B57C-EAAF773C755E}" destId="{8508CA6D-112C-42D7-9E3F-94924F2E6524}" srcOrd="7" destOrd="0" presId="urn:microsoft.com/office/officeart/2005/8/layout/cycle5"/>
    <dgm:cxn modelId="{B198C442-99AB-4A67-8694-7E3C774B73DE}" type="presParOf" srcId="{7F4D587B-6675-46C2-B57C-EAAF773C755E}" destId="{58C3AEA5-7B26-4430-8D3F-14A7FEA06F1D}" srcOrd="8" destOrd="0" presId="urn:microsoft.com/office/officeart/2005/8/layout/cycle5"/>
    <dgm:cxn modelId="{4DDB81AE-377C-498A-A8E4-499027DE5995}" type="presParOf" srcId="{7F4D587B-6675-46C2-B57C-EAAF773C755E}" destId="{F5CE4C24-421C-4613-AD37-C0EB43847C7C}" srcOrd="9" destOrd="0" presId="urn:microsoft.com/office/officeart/2005/8/layout/cycle5"/>
    <dgm:cxn modelId="{D555565C-C714-449F-BCD4-130E9949C6F3}" type="presParOf" srcId="{7F4D587B-6675-46C2-B57C-EAAF773C755E}" destId="{4AC6C5AF-7A4C-4DC2-AEA0-D5D4BBE0A69A}" srcOrd="10" destOrd="0" presId="urn:microsoft.com/office/officeart/2005/8/layout/cycle5"/>
    <dgm:cxn modelId="{C9ECDDD9-50B8-4741-A774-8AF7A9257323}" type="presParOf" srcId="{7F4D587B-6675-46C2-B57C-EAAF773C755E}" destId="{C9D3C17A-C286-4E5E-8476-613D13E6EBB7}" srcOrd="11" destOrd="0" presId="urn:microsoft.com/office/officeart/2005/8/layout/cycle5"/>
    <dgm:cxn modelId="{69278F59-27AD-4066-AD7A-8F5B57238C52}" type="presParOf" srcId="{7F4D587B-6675-46C2-B57C-EAAF773C755E}" destId="{5AF32736-548B-4649-A45A-3379D2717DF4}" srcOrd="12" destOrd="0" presId="urn:microsoft.com/office/officeart/2005/8/layout/cycle5"/>
    <dgm:cxn modelId="{95FF5A1E-8B93-4BCB-8E95-2154B0E96775}" type="presParOf" srcId="{7F4D587B-6675-46C2-B57C-EAAF773C755E}" destId="{F1D1CB69-4BA1-4C4D-BDFA-8E3B29DF7B46}" srcOrd="13" destOrd="0" presId="urn:microsoft.com/office/officeart/2005/8/layout/cycle5"/>
    <dgm:cxn modelId="{C8276CC1-5A82-4F7C-8243-2BAFCC7F3AB4}" type="presParOf" srcId="{7F4D587B-6675-46C2-B57C-EAAF773C755E}" destId="{51695331-F612-4A51-9584-9ED8802DBDF6}" srcOrd="14" destOrd="0" presId="urn:microsoft.com/office/officeart/2005/8/layout/cycle5"/>
    <dgm:cxn modelId="{845DBB69-A88E-45BC-B2FD-0AEBA612E19D}" type="presParOf" srcId="{7F4D587B-6675-46C2-B57C-EAAF773C755E}" destId="{DCEAF931-3A21-4F4A-A7E4-CE53E2288614}" srcOrd="15" destOrd="0" presId="urn:microsoft.com/office/officeart/2005/8/layout/cycle5"/>
    <dgm:cxn modelId="{FF6CE7B6-AC4C-4320-BD8D-EB70EA137302}" type="presParOf" srcId="{7F4D587B-6675-46C2-B57C-EAAF773C755E}" destId="{4B4F3454-7768-46D1-A621-2C6E951CE2F5}" srcOrd="16" destOrd="0" presId="urn:microsoft.com/office/officeart/2005/8/layout/cycle5"/>
    <dgm:cxn modelId="{85857688-5489-4112-93BA-6A09D3FE1A12}" type="presParOf" srcId="{7F4D587B-6675-46C2-B57C-EAAF773C755E}" destId="{914194AE-11C3-48F0-87EA-8ECB29CE418D}" srcOrd="17" destOrd="0" presId="urn:microsoft.com/office/officeart/2005/8/layout/cycle5"/>
    <dgm:cxn modelId="{240A1F35-2A1F-4BEB-AEEB-FC1C2F2C7E3D}" type="presParOf" srcId="{7F4D587B-6675-46C2-B57C-EAAF773C755E}" destId="{D1A5AB89-FCAB-4E15-915B-F7D365531177}" srcOrd="18" destOrd="0" presId="urn:microsoft.com/office/officeart/2005/8/layout/cycle5"/>
    <dgm:cxn modelId="{D34F7338-BA58-41F1-9F53-3B4219B6B565}" type="presParOf" srcId="{7F4D587B-6675-46C2-B57C-EAAF773C755E}" destId="{B0619A54-4FDE-4DD5-9FB9-516F52392CCB}" srcOrd="19" destOrd="0" presId="urn:microsoft.com/office/officeart/2005/8/layout/cycle5"/>
    <dgm:cxn modelId="{B015AEB8-FA02-4A26-8560-0DB530AC30CC}" type="presParOf" srcId="{7F4D587B-6675-46C2-B57C-EAAF773C755E}" destId="{A8BBF84D-EF22-4748-A60A-DBC147878529}" srcOrd="20"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C232D-A9F0-4034-8680-8D13E912F858}">
      <dsp:nvSpPr>
        <dsp:cNvPr id="0" name=""/>
        <dsp:cNvSpPr/>
      </dsp:nvSpPr>
      <dsp:spPr>
        <a:xfrm>
          <a:off x="1087793" y="309890"/>
          <a:ext cx="3311835" cy="2514072"/>
        </a:xfrm>
        <a:prstGeom prst="triangle">
          <a:avLst/>
        </a:prstGeom>
        <a:solidFill>
          <a:schemeClr val="accent2">
            <a:lumMod val="60000"/>
            <a:lumOff val="40000"/>
          </a:schemeClr>
        </a:solidFill>
        <a:ln w="19050" cap="rnd" cmpd="sng" algn="ctr">
          <a:noFill/>
          <a:prstDash val="solid"/>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2">
          <a:scrgbClr r="0" g="0" b="0"/>
        </a:lnRef>
        <a:fillRef idx="1">
          <a:scrgbClr r="0" g="0" b="0"/>
        </a:fillRef>
        <a:effectRef idx="0">
          <a:scrgbClr r="0" g="0" b="0"/>
        </a:effectRef>
        <a:fontRef idx="minor">
          <a:schemeClr val="lt1"/>
        </a:fontRef>
      </dsp:style>
    </dsp:sp>
    <dsp:sp modelId="{0FC0EAB7-1924-40AE-85B7-F27309061AC6}">
      <dsp:nvSpPr>
        <dsp:cNvPr id="0" name=""/>
        <dsp:cNvSpPr/>
      </dsp:nvSpPr>
      <dsp:spPr>
        <a:xfrm>
          <a:off x="27645" y="2648884"/>
          <a:ext cx="1765511" cy="728804"/>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Times New Roman" panose="02020603050405020304" pitchFamily="18" charset="0"/>
              <a:cs typeface="Times New Roman" panose="02020603050405020304" pitchFamily="18" charset="0"/>
            </a:rPr>
            <a:t>O</a:t>
          </a:r>
          <a:r>
            <a:rPr lang="el-GR" sz="1600" kern="1200" dirty="0">
              <a:solidFill>
                <a:schemeClr val="bg1"/>
              </a:solidFill>
              <a:latin typeface="Times New Roman" panose="02020603050405020304" pitchFamily="18" charset="0"/>
              <a:cs typeface="Times New Roman" panose="02020603050405020304" pitchFamily="18" charset="0"/>
            </a:rPr>
            <a:t>ι Οικογενειακοί του φροντιστές </a:t>
          </a:r>
        </a:p>
      </dsp:txBody>
      <dsp:txXfrm>
        <a:off x="63222" y="2684461"/>
        <a:ext cx="1694357" cy="6576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1BD0F-B4F0-4222-B6C7-AA37AC9436CC}">
      <dsp:nvSpPr>
        <dsp:cNvPr id="0" name=""/>
        <dsp:cNvSpPr/>
      </dsp:nvSpPr>
      <dsp:spPr>
        <a:xfrm>
          <a:off x="2195011" y="211751"/>
          <a:ext cx="3502426" cy="1216346"/>
        </a:xfrm>
        <a:prstGeom prst="ellipse">
          <a:avLst/>
        </a:prstGeom>
        <a:solidFill>
          <a:schemeClr val="accent1">
            <a:tint val="50000"/>
            <a:alpha val="40000"/>
            <a:hueOff val="0"/>
            <a:satOff val="0"/>
            <a:lumOff val="0"/>
            <a:alphaOff val="0"/>
          </a:schemeClr>
        </a:solidFill>
        <a:ln>
          <a:noFill/>
        </a:ln>
        <a:effectLst/>
        <a:sp3d z="-152400" prstMaterial="matte"/>
      </dsp:spPr>
      <dsp:style>
        <a:lnRef idx="0">
          <a:scrgbClr r="0" g="0" b="0"/>
        </a:lnRef>
        <a:fillRef idx="1">
          <a:scrgbClr r="0" g="0" b="0"/>
        </a:fillRef>
        <a:effectRef idx="0">
          <a:scrgbClr r="0" g="0" b="0"/>
        </a:effectRef>
        <a:fontRef idx="minor"/>
      </dsp:style>
    </dsp:sp>
    <dsp:sp modelId="{FABA4D1D-A9A7-4238-8D7D-CE7E1EC13823}">
      <dsp:nvSpPr>
        <dsp:cNvPr id="0" name=""/>
        <dsp:cNvSpPr/>
      </dsp:nvSpPr>
      <dsp:spPr>
        <a:xfrm>
          <a:off x="3612272" y="3190171"/>
          <a:ext cx="678764" cy="434409"/>
        </a:xfrm>
        <a:prstGeom prst="downArrow">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C96C693-7CAE-48C1-A12A-34C3EEF511BD}">
      <dsp:nvSpPr>
        <dsp:cNvPr id="0" name=""/>
        <dsp:cNvSpPr/>
      </dsp:nvSpPr>
      <dsp:spPr>
        <a:xfrm>
          <a:off x="2326561" y="3670667"/>
          <a:ext cx="3258071" cy="673427"/>
        </a:xfrm>
        <a:prstGeom prst="rect">
          <a:avLst/>
        </a:prstGeom>
        <a:solidFill>
          <a:schemeClr val="lt1"/>
        </a:solidFill>
        <a:ln w="19050"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hemeClr val="accent6"/>
        </a:lnRef>
        <a:fillRef idx="1">
          <a:schemeClr val="lt1"/>
        </a:fillRef>
        <a:effectRef idx="0">
          <a:schemeClr val="accent6"/>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Times New Roman" panose="02020603050405020304" pitchFamily="18" charset="0"/>
              <a:cs typeface="Times New Roman" panose="02020603050405020304" pitchFamily="18" charset="0"/>
            </a:rPr>
            <a:t>Συμπερίληψη και σεβασμός</a:t>
          </a:r>
        </a:p>
      </dsp:txBody>
      <dsp:txXfrm>
        <a:off x="2326561" y="3670667"/>
        <a:ext cx="3258071" cy="673427"/>
      </dsp:txXfrm>
    </dsp:sp>
    <dsp:sp modelId="{CDFAF6DF-B77A-47C0-8B6B-F40FCF6C5A16}">
      <dsp:nvSpPr>
        <dsp:cNvPr id="0" name=""/>
        <dsp:cNvSpPr/>
      </dsp:nvSpPr>
      <dsp:spPr>
        <a:xfrm>
          <a:off x="3468373" y="1522039"/>
          <a:ext cx="1221776" cy="1221776"/>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l-GR" sz="1200" kern="1200" dirty="0"/>
            <a:t>Λάβετε υπόψη την αναπηρία ενός ατόμου</a:t>
          </a:r>
        </a:p>
      </dsp:txBody>
      <dsp:txXfrm>
        <a:off x="3647298" y="1700964"/>
        <a:ext cx="863926" cy="863926"/>
      </dsp:txXfrm>
    </dsp:sp>
    <dsp:sp modelId="{3C9EA2E8-CB2F-41EB-8452-392A84CD06E2}">
      <dsp:nvSpPr>
        <dsp:cNvPr id="0" name=""/>
        <dsp:cNvSpPr/>
      </dsp:nvSpPr>
      <dsp:spPr>
        <a:xfrm>
          <a:off x="2644400" y="481437"/>
          <a:ext cx="1221776" cy="1221776"/>
        </a:xfrm>
        <a:prstGeom prst="ellipse">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Times New Roman" panose="02020603050405020304" pitchFamily="18" charset="0"/>
              <a:cs typeface="Times New Roman" panose="02020603050405020304" pitchFamily="18" charset="0"/>
            </a:rPr>
            <a:t>Προώθηση ίσων ευκαιριών </a:t>
          </a:r>
        </a:p>
      </dsp:txBody>
      <dsp:txXfrm>
        <a:off x="2823325" y="660362"/>
        <a:ext cx="863926" cy="863926"/>
      </dsp:txXfrm>
    </dsp:sp>
    <dsp:sp modelId="{26694470-9AC8-4833-B72D-249EAEFA3B0C}">
      <dsp:nvSpPr>
        <dsp:cNvPr id="0" name=""/>
        <dsp:cNvSpPr/>
      </dsp:nvSpPr>
      <dsp:spPr>
        <a:xfrm>
          <a:off x="3843052" y="310036"/>
          <a:ext cx="1221776" cy="1221776"/>
        </a:xfrm>
        <a:prstGeom prst="ellipse">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Times New Roman" panose="02020603050405020304" pitchFamily="18" charset="0"/>
              <a:cs typeface="Times New Roman" panose="02020603050405020304" pitchFamily="18" charset="0"/>
            </a:rPr>
            <a:t>Εξάλειψη των διακρίσεων</a:t>
          </a:r>
        </a:p>
      </dsp:txBody>
      <dsp:txXfrm>
        <a:off x="4021977" y="488961"/>
        <a:ext cx="863926" cy="863926"/>
      </dsp:txXfrm>
    </dsp:sp>
    <dsp:sp modelId="{4034B063-3126-4E6C-94A4-317E61DB0B8F}">
      <dsp:nvSpPr>
        <dsp:cNvPr id="0" name=""/>
        <dsp:cNvSpPr/>
      </dsp:nvSpPr>
      <dsp:spPr>
        <a:xfrm>
          <a:off x="2051112" y="62423"/>
          <a:ext cx="3801083" cy="3040866"/>
        </a:xfrm>
        <a:prstGeom prst="funnel">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E2613-542C-402C-885C-4BA71B0DCE6C}">
      <dsp:nvSpPr>
        <dsp:cNvPr id="0" name=""/>
        <dsp:cNvSpPr/>
      </dsp:nvSpPr>
      <dsp:spPr>
        <a:xfrm>
          <a:off x="1717366" y="3279499"/>
          <a:ext cx="2009076" cy="1732174"/>
        </a:xfrm>
        <a:prstGeom prst="hexagon">
          <a:avLst>
            <a:gd name="adj" fmla="val 25000"/>
            <a:gd name="vf" fmla="val 115470"/>
          </a:avLst>
        </a:prstGeom>
        <a:solidFill>
          <a:schemeClr val="accent2"/>
        </a:solidFill>
        <a:ln w="12700" cap="rnd" cmpd="sng" algn="ctr">
          <a:solidFill>
            <a:schemeClr val="accent4"/>
          </a:solidFill>
          <a:prstDash val="solid"/>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chemeClr val="accent2">
                  <a:lumMod val="50000"/>
                </a:schemeClr>
              </a:solidFill>
              <a:latin typeface="Times New Roman" panose="02020603050405020304" pitchFamily="18" charset="0"/>
              <a:cs typeface="Times New Roman" panose="02020603050405020304" pitchFamily="18" charset="0"/>
            </a:rPr>
            <a:t>Μέθοδοι</a:t>
          </a:r>
        </a:p>
      </dsp:txBody>
      <dsp:txXfrm>
        <a:off x="2029137" y="3548300"/>
        <a:ext cx="1385534" cy="1194572"/>
      </dsp:txXfrm>
    </dsp:sp>
    <dsp:sp modelId="{A0BD02F4-8B58-4269-A78F-83EA5C2B246D}">
      <dsp:nvSpPr>
        <dsp:cNvPr id="0" name=""/>
        <dsp:cNvSpPr/>
      </dsp:nvSpPr>
      <dsp:spPr>
        <a:xfrm flipV="1">
          <a:off x="1605103" y="5288645"/>
          <a:ext cx="60721" cy="45787"/>
        </a:xfrm>
        <a:prstGeom prst="hexagon">
          <a:avLst>
            <a:gd name="adj" fmla="val 25000"/>
            <a:gd name="vf" fmla="val 115470"/>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32688E1-9174-48FD-8043-84ECE0935044}">
      <dsp:nvSpPr>
        <dsp:cNvPr id="0" name=""/>
        <dsp:cNvSpPr/>
      </dsp:nvSpPr>
      <dsp:spPr>
        <a:xfrm>
          <a:off x="0" y="2349113"/>
          <a:ext cx="2009076" cy="1732174"/>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2810B9E-A49B-416A-BEAD-3D2299E6C229}">
      <dsp:nvSpPr>
        <dsp:cNvPr id="0" name=""/>
        <dsp:cNvSpPr/>
      </dsp:nvSpPr>
      <dsp:spPr>
        <a:xfrm>
          <a:off x="4857007" y="5508000"/>
          <a:ext cx="35999" cy="35999"/>
        </a:xfrm>
        <a:prstGeom prst="hexagon">
          <a:avLst>
            <a:gd name="adj" fmla="val 25000"/>
            <a:gd name="vf" fmla="val 115470"/>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CBE2A3C-4204-417C-966E-CE9C309E7A7C}">
      <dsp:nvSpPr>
        <dsp:cNvPr id="0" name=""/>
        <dsp:cNvSpPr/>
      </dsp:nvSpPr>
      <dsp:spPr>
        <a:xfrm>
          <a:off x="3429013" y="2328519"/>
          <a:ext cx="2009076" cy="1732174"/>
        </a:xfrm>
        <a:prstGeom prst="hexagon">
          <a:avLst>
            <a:gd name="adj" fmla="val 25000"/>
            <a:gd name="vf" fmla="val 115470"/>
          </a:avLst>
        </a:prstGeom>
        <a:solidFill>
          <a:schemeClr val="accent2"/>
        </a:solidFill>
        <a:ln w="12700" cap="rnd" cmpd="sng" algn="ctr">
          <a:solidFill>
            <a:schemeClr val="accent4"/>
          </a:solidFill>
          <a:prstDash val="solid"/>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chemeClr val="accent2">
                  <a:lumMod val="50000"/>
                </a:schemeClr>
              </a:solidFill>
              <a:latin typeface="Times New Roman" panose="02020603050405020304" pitchFamily="18" charset="0"/>
              <a:cs typeface="Times New Roman" panose="02020603050405020304" pitchFamily="18" charset="0"/>
            </a:rPr>
            <a:t>Πρακτικές</a:t>
          </a:r>
        </a:p>
      </dsp:txBody>
      <dsp:txXfrm>
        <a:off x="3740784" y="2597320"/>
        <a:ext cx="1385534" cy="1194572"/>
      </dsp:txXfrm>
    </dsp:sp>
    <dsp:sp modelId="{43E2655A-4546-42A9-A666-DDE858AD26E4}">
      <dsp:nvSpPr>
        <dsp:cNvPr id="0" name=""/>
        <dsp:cNvSpPr/>
      </dsp:nvSpPr>
      <dsp:spPr>
        <a:xfrm rot="10800000">
          <a:off x="5170012" y="5508000"/>
          <a:ext cx="35999" cy="35999"/>
        </a:xfrm>
        <a:prstGeom prst="hexagon">
          <a:avLst>
            <a:gd name="adj" fmla="val 25000"/>
            <a:gd name="vf" fmla="val 115470"/>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61CB095-A3FB-456F-BB0A-AF0AE65C692D}">
      <dsp:nvSpPr>
        <dsp:cNvPr id="0" name=""/>
        <dsp:cNvSpPr/>
      </dsp:nvSpPr>
      <dsp:spPr>
        <a:xfrm>
          <a:off x="5140660" y="3279499"/>
          <a:ext cx="2009076" cy="1732174"/>
        </a:xfrm>
        <a:prstGeom prst="hexagon">
          <a:avLst>
            <a:gd name="adj" fmla="val 25000"/>
            <a:gd name="vf" fmla="val 115470"/>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E5AD8C2-A74C-4606-A3EC-696F3D659ED8}">
      <dsp:nvSpPr>
        <dsp:cNvPr id="0" name=""/>
        <dsp:cNvSpPr/>
      </dsp:nvSpPr>
      <dsp:spPr>
        <a:xfrm>
          <a:off x="4652235" y="5508000"/>
          <a:ext cx="35999" cy="35999"/>
        </a:xfrm>
        <a:prstGeom prst="hexagon">
          <a:avLst>
            <a:gd name="adj" fmla="val 25000"/>
            <a:gd name="vf" fmla="val 115470"/>
          </a:avLst>
        </a:prstGeom>
        <a:no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B9B9AC-FD05-4E87-AEF7-794E67C2C016}">
      <dsp:nvSpPr>
        <dsp:cNvPr id="0" name=""/>
        <dsp:cNvSpPr/>
      </dsp:nvSpPr>
      <dsp:spPr>
        <a:xfrm>
          <a:off x="1670073" y="1381658"/>
          <a:ext cx="2103663" cy="1732174"/>
        </a:xfrm>
        <a:prstGeom prst="hexagon">
          <a:avLst>
            <a:gd name="adj" fmla="val 25000"/>
            <a:gd name="vf" fmla="val 115470"/>
          </a:avLst>
        </a:prstGeom>
        <a:solidFill>
          <a:schemeClr val="accent2"/>
        </a:solidFill>
        <a:ln w="12700" cap="rnd" cmpd="sng" algn="ctr">
          <a:solidFill>
            <a:schemeClr val="accent4"/>
          </a:solidFill>
          <a:prstDash val="solid"/>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chemeClr val="accent2">
                  <a:lumMod val="50000"/>
                </a:schemeClr>
              </a:solidFill>
              <a:latin typeface="Times New Roman" panose="02020603050405020304" pitchFamily="18" charset="0"/>
              <a:cs typeface="Times New Roman" panose="02020603050405020304" pitchFamily="18" charset="0"/>
            </a:rPr>
            <a:t>Υποστηρικτικά Μέσα</a:t>
          </a:r>
        </a:p>
      </dsp:txBody>
      <dsp:txXfrm>
        <a:off x="1989726" y="1644863"/>
        <a:ext cx="1464357" cy="1205764"/>
      </dsp:txXfrm>
    </dsp:sp>
    <dsp:sp modelId="{2072770A-AEDA-4706-B68A-12BFBACCCBE1}">
      <dsp:nvSpPr>
        <dsp:cNvPr id="0" name=""/>
        <dsp:cNvSpPr/>
      </dsp:nvSpPr>
      <dsp:spPr>
        <a:xfrm flipH="1">
          <a:off x="4175132" y="5508000"/>
          <a:ext cx="35999" cy="35999"/>
        </a:xfrm>
        <a:prstGeom prst="hexagon">
          <a:avLst>
            <a:gd name="adj" fmla="val 25000"/>
            <a:gd name="vf" fmla="val 115470"/>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EE891C5-3F68-4C50-A037-8C0540C48EDC}">
      <dsp:nvSpPr>
        <dsp:cNvPr id="0" name=""/>
        <dsp:cNvSpPr/>
      </dsp:nvSpPr>
      <dsp:spPr>
        <a:xfrm>
          <a:off x="3510371" y="532326"/>
          <a:ext cx="1846361" cy="1538031"/>
        </a:xfrm>
        <a:prstGeom prst="hexagon">
          <a:avLst>
            <a:gd name="adj" fmla="val 25000"/>
            <a:gd name="vf" fmla="val 115470"/>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30E0507-EB68-43A4-A16F-2E539EA6EF16}">
      <dsp:nvSpPr>
        <dsp:cNvPr id="0" name=""/>
        <dsp:cNvSpPr/>
      </dsp:nvSpPr>
      <dsp:spPr>
        <a:xfrm>
          <a:off x="4974453" y="5435506"/>
          <a:ext cx="35999" cy="35999"/>
        </a:xfrm>
        <a:prstGeom prst="hexagon">
          <a:avLst>
            <a:gd name="adj" fmla="val 25000"/>
            <a:gd name="vf" fmla="val 115470"/>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7EAEC-EE51-477D-B816-547AF55CE190}">
      <dsp:nvSpPr>
        <dsp:cNvPr id="0" name=""/>
        <dsp:cNvSpPr/>
      </dsp:nvSpPr>
      <dsp:spPr>
        <a:xfrm rot="5400000">
          <a:off x="2857704" y="-251746"/>
          <a:ext cx="1334306" cy="1837798"/>
        </a:xfrm>
        <a:prstGeom prst="hexagon">
          <a:avLst>
            <a:gd name="adj" fmla="val 25000"/>
            <a:gd name="vf" fmla="val 115470"/>
          </a:avLst>
        </a:prstGeom>
        <a:solidFill>
          <a:schemeClr val="accent2"/>
        </a:solidFill>
        <a:ln>
          <a:noFill/>
        </a:ln>
        <a:effectLst>
          <a:outerShdw blurRad="44450" dist="27940" dir="5400000" algn="ctr" rotWithShape="0">
            <a:srgbClr val="000000">
              <a:alpha val="32000"/>
            </a:srgbClr>
          </a:outerShdw>
        </a:effectLst>
        <a:scene3d>
          <a:camera prst="orthographicFront" zoom="95000">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chemeClr val="accent2">
                  <a:lumMod val="50000"/>
                </a:schemeClr>
              </a:solidFill>
              <a:latin typeface="Times New Roman" panose="02020603050405020304" pitchFamily="18" charset="0"/>
              <a:cs typeface="Times New Roman" panose="02020603050405020304" pitchFamily="18" charset="0"/>
            </a:rPr>
            <a:t>Χρήσιμο υλικό</a:t>
          </a:r>
        </a:p>
      </dsp:txBody>
      <dsp:txXfrm rot="-5400000">
        <a:off x="2912258" y="222384"/>
        <a:ext cx="1225198" cy="889538"/>
      </dsp:txXfrm>
    </dsp:sp>
    <dsp:sp modelId="{89A64C9A-05C5-4F6A-917E-0B1BE185F8DD}">
      <dsp:nvSpPr>
        <dsp:cNvPr id="0" name=""/>
        <dsp:cNvSpPr/>
      </dsp:nvSpPr>
      <dsp:spPr>
        <a:xfrm>
          <a:off x="3393720" y="466663"/>
          <a:ext cx="748178" cy="402246"/>
        </a:xfrm>
        <a:prstGeom prst="rect">
          <a:avLst/>
        </a:prstGeom>
        <a:noFill/>
        <a:ln>
          <a:noFill/>
        </a:ln>
        <a:effectLst>
          <a:outerShdw blurRad="44450" dist="27940" dir="5400000" algn="ctr" rotWithShape="0">
            <a:srgbClr val="000000">
              <a:alpha val="32000"/>
            </a:srgbClr>
          </a:outerShdw>
        </a:effectLst>
        <a:sp3d>
          <a:bevelT w="190500" h="38100"/>
        </a:sp3d>
      </dsp:spPr>
      <dsp:style>
        <a:lnRef idx="0">
          <a:scrgbClr r="0" g="0" b="0"/>
        </a:lnRef>
        <a:fillRef idx="0">
          <a:scrgbClr r="0" g="0" b="0"/>
        </a:fillRef>
        <a:effectRef idx="0">
          <a:scrgbClr r="0" g="0" b="0"/>
        </a:effectRef>
        <a:fontRef idx="minor"/>
      </dsp:style>
    </dsp:sp>
    <dsp:sp modelId="{C1EE463C-75DE-4CE0-9152-03A7F89E376D}">
      <dsp:nvSpPr>
        <dsp:cNvPr id="0" name=""/>
        <dsp:cNvSpPr/>
      </dsp:nvSpPr>
      <dsp:spPr>
        <a:xfrm rot="5400000">
          <a:off x="160397" y="1075209"/>
          <a:ext cx="670411" cy="583257"/>
        </a:xfrm>
        <a:prstGeom prst="hexagon">
          <a:avLst>
            <a:gd name="adj" fmla="val 25000"/>
            <a:gd name="vf" fmla="val 115470"/>
          </a:avLst>
        </a:prstGeom>
        <a:solidFill>
          <a:schemeClr val="accent2"/>
        </a:solidFill>
        <a:ln>
          <a:noFill/>
        </a:ln>
        <a:effectLst>
          <a:outerShdw blurRad="44450" dist="27940" dir="5400000" algn="ctr" rotWithShape="0">
            <a:srgbClr val="000000">
              <a:alpha val="32000"/>
            </a:srgbClr>
          </a:outerShdw>
        </a:effectLst>
        <a:scene3d>
          <a:camera prst="orthographicFront" zoom="95000">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l-GR" sz="3500" kern="1200"/>
        </a:p>
      </dsp:txBody>
      <dsp:txXfrm rot="-5400000">
        <a:off x="294865" y="1136104"/>
        <a:ext cx="401475" cy="461467"/>
      </dsp:txXfrm>
    </dsp:sp>
    <dsp:sp modelId="{971130FB-BC71-4342-AC85-AA724A986E87}">
      <dsp:nvSpPr>
        <dsp:cNvPr id="0" name=""/>
        <dsp:cNvSpPr/>
      </dsp:nvSpPr>
      <dsp:spPr>
        <a:xfrm rot="5400000">
          <a:off x="1439074" y="863138"/>
          <a:ext cx="1539304" cy="2738214"/>
        </a:xfrm>
        <a:prstGeom prst="hexagon">
          <a:avLst>
            <a:gd name="adj" fmla="val 25000"/>
            <a:gd name="vf" fmla="val 115470"/>
          </a:avLst>
        </a:prstGeom>
        <a:solidFill>
          <a:schemeClr val="accent2"/>
        </a:solidFill>
        <a:ln>
          <a:noFill/>
        </a:ln>
        <a:effectLst>
          <a:outerShdw blurRad="44450" dist="27940" dir="5400000" algn="ctr" rotWithShape="0">
            <a:srgbClr val="000000">
              <a:alpha val="32000"/>
            </a:srgbClr>
          </a:outerShdw>
        </a:effectLst>
        <a:scene3d>
          <a:camera prst="orthographicFront" zoom="95000">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chemeClr val="accent2">
                  <a:lumMod val="50000"/>
                </a:schemeClr>
              </a:solidFill>
              <a:latin typeface="Times New Roman" panose="02020603050405020304" pitchFamily="18" charset="0"/>
              <a:cs typeface="Times New Roman" panose="02020603050405020304" pitchFamily="18" charset="0"/>
            </a:rPr>
            <a:t>Ενεργή συμμετοχή ωφελούμενων</a:t>
          </a:r>
        </a:p>
      </dsp:txBody>
      <dsp:txXfrm rot="-5400000">
        <a:off x="1295988" y="1719144"/>
        <a:ext cx="1825476" cy="1026202"/>
      </dsp:txXfrm>
    </dsp:sp>
    <dsp:sp modelId="{BD9FDFF6-850D-48A6-970F-4CC7FAAD86E5}">
      <dsp:nvSpPr>
        <dsp:cNvPr id="0" name=""/>
        <dsp:cNvSpPr/>
      </dsp:nvSpPr>
      <dsp:spPr>
        <a:xfrm>
          <a:off x="1893068" y="1802102"/>
          <a:ext cx="724044" cy="402246"/>
        </a:xfrm>
        <a:prstGeom prst="rect">
          <a:avLst/>
        </a:prstGeom>
        <a:noFill/>
        <a:ln>
          <a:noFill/>
        </a:ln>
        <a:effectLst>
          <a:outerShdw blurRad="44450" dist="27940" dir="5400000" algn="ctr" rotWithShape="0">
            <a:srgbClr val="000000">
              <a:alpha val="32000"/>
            </a:srgbClr>
          </a:outerShdw>
        </a:effectLst>
        <a:sp3d>
          <a:bevelT w="190500" h="38100"/>
        </a:sp3d>
      </dsp:spPr>
      <dsp:style>
        <a:lnRef idx="0">
          <a:scrgbClr r="0" g="0" b="0"/>
        </a:lnRef>
        <a:fillRef idx="0">
          <a:scrgbClr r="0" g="0" b="0"/>
        </a:fillRef>
        <a:effectRef idx="0">
          <a:scrgbClr r="0" g="0" b="0"/>
        </a:effectRef>
        <a:fontRef idx="minor"/>
      </dsp:style>
    </dsp:sp>
    <dsp:sp modelId="{8B7219EC-738E-4924-AF28-960988682038}">
      <dsp:nvSpPr>
        <dsp:cNvPr id="0" name=""/>
        <dsp:cNvSpPr/>
      </dsp:nvSpPr>
      <dsp:spPr>
        <a:xfrm rot="5400000">
          <a:off x="4008725" y="1374460"/>
          <a:ext cx="1038534" cy="1232645"/>
        </a:xfrm>
        <a:prstGeom prst="hexagon">
          <a:avLst>
            <a:gd name="adj" fmla="val 25000"/>
            <a:gd name="vf" fmla="val 115470"/>
          </a:avLst>
        </a:prstGeom>
        <a:solidFill>
          <a:schemeClr val="accent2"/>
        </a:solidFill>
        <a:ln>
          <a:noFill/>
        </a:ln>
        <a:effectLst>
          <a:outerShdw blurRad="44450" dist="27940" dir="5400000" algn="ctr" rotWithShape="0">
            <a:srgbClr val="000000">
              <a:alpha val="32000"/>
            </a:srgbClr>
          </a:outerShdw>
        </a:effectLst>
        <a:scene3d>
          <a:camera prst="orthographicFront" zoom="95000">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l-GR" sz="3500" kern="1200"/>
        </a:p>
      </dsp:txBody>
      <dsp:txXfrm rot="-5400000">
        <a:off x="4117111" y="1644604"/>
        <a:ext cx="821763" cy="692356"/>
      </dsp:txXfrm>
    </dsp:sp>
    <dsp:sp modelId="{9B72394A-2CE8-4406-8A7E-E4977D2DE4EA}">
      <dsp:nvSpPr>
        <dsp:cNvPr id="0" name=""/>
        <dsp:cNvSpPr/>
      </dsp:nvSpPr>
      <dsp:spPr>
        <a:xfrm rot="5400000">
          <a:off x="3169328" y="2448239"/>
          <a:ext cx="1684770" cy="2058736"/>
        </a:xfrm>
        <a:prstGeom prst="hexagon">
          <a:avLst>
            <a:gd name="adj" fmla="val 25000"/>
            <a:gd name="vf" fmla="val 115470"/>
          </a:avLst>
        </a:prstGeom>
        <a:solidFill>
          <a:schemeClr val="accent2"/>
        </a:solidFill>
        <a:ln>
          <a:noFill/>
        </a:ln>
        <a:effectLst>
          <a:outerShdw blurRad="44450" dist="27940" dir="5400000" algn="ctr" rotWithShape="0">
            <a:srgbClr val="000000">
              <a:alpha val="32000"/>
            </a:srgbClr>
          </a:outerShdw>
        </a:effectLst>
        <a:scene3d>
          <a:camera prst="orthographicFront" zoom="95000">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chemeClr val="accent2">
                  <a:lumMod val="50000"/>
                </a:schemeClr>
              </a:solidFill>
              <a:latin typeface="Times New Roman" panose="02020603050405020304" pitchFamily="18" charset="0"/>
              <a:cs typeface="Times New Roman" panose="02020603050405020304" pitchFamily="18" charset="0"/>
            </a:rPr>
            <a:t>Εμπλοκή ατόμων στις αλλαγές</a:t>
          </a:r>
        </a:p>
      </dsp:txBody>
      <dsp:txXfrm rot="-5400000">
        <a:off x="3325468" y="2916017"/>
        <a:ext cx="1372490" cy="1123180"/>
      </dsp:txXfrm>
    </dsp:sp>
    <dsp:sp modelId="{E990C9DB-9369-4A9D-94C4-6624D281AB6B}">
      <dsp:nvSpPr>
        <dsp:cNvPr id="0" name=""/>
        <dsp:cNvSpPr/>
      </dsp:nvSpPr>
      <dsp:spPr>
        <a:xfrm>
          <a:off x="3393720" y="3312773"/>
          <a:ext cx="748178" cy="402246"/>
        </a:xfrm>
        <a:prstGeom prst="rect">
          <a:avLst/>
        </a:prstGeom>
        <a:noFill/>
        <a:ln>
          <a:noFill/>
        </a:ln>
        <a:effectLst>
          <a:outerShdw blurRad="44450" dist="27940" dir="5400000" algn="ctr" rotWithShape="0">
            <a:srgbClr val="000000">
              <a:alpha val="32000"/>
            </a:srgbClr>
          </a:outerShdw>
        </a:effectLst>
        <a:sp3d>
          <a:bevelT w="190500" h="38100"/>
        </a:sp3d>
      </dsp:spPr>
      <dsp:style>
        <a:lnRef idx="0">
          <a:scrgbClr r="0" g="0" b="0"/>
        </a:lnRef>
        <a:fillRef idx="0">
          <a:scrgbClr r="0" g="0" b="0"/>
        </a:fillRef>
        <a:effectRef idx="0">
          <a:scrgbClr r="0" g="0" b="0"/>
        </a:effectRef>
        <a:fontRef idx="minor"/>
      </dsp:style>
    </dsp:sp>
    <dsp:sp modelId="{FC745DA4-84DF-409D-BE6E-24086C482843}">
      <dsp:nvSpPr>
        <dsp:cNvPr id="0" name=""/>
        <dsp:cNvSpPr/>
      </dsp:nvSpPr>
      <dsp:spPr>
        <a:xfrm rot="5400000">
          <a:off x="-80873" y="2934778"/>
          <a:ext cx="1139001" cy="977254"/>
        </a:xfrm>
        <a:prstGeom prst="hexagon">
          <a:avLst>
            <a:gd name="adj" fmla="val 25000"/>
            <a:gd name="vf" fmla="val 115470"/>
          </a:avLst>
        </a:prstGeom>
        <a:solidFill>
          <a:schemeClr val="accent2"/>
        </a:solidFill>
        <a:ln>
          <a:noFill/>
        </a:ln>
        <a:effectLst>
          <a:outerShdw blurRad="44450" dist="27940" dir="5400000" algn="ctr" rotWithShape="0">
            <a:srgbClr val="000000">
              <a:alpha val="32000"/>
            </a:srgbClr>
          </a:outerShdw>
        </a:effectLst>
        <a:scene3d>
          <a:camera prst="orthographicFront" zoom="95000">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l-GR" sz="3500" kern="1200"/>
        </a:p>
      </dsp:txBody>
      <dsp:txXfrm rot="-5400000">
        <a:off x="151311" y="3030260"/>
        <a:ext cx="674632" cy="786291"/>
      </dsp:txXfrm>
    </dsp:sp>
    <dsp:sp modelId="{CFD973C2-EF42-468C-8165-39B761446306}">
      <dsp:nvSpPr>
        <dsp:cNvPr id="0" name=""/>
        <dsp:cNvSpPr/>
      </dsp:nvSpPr>
      <dsp:spPr>
        <a:xfrm rot="5400000">
          <a:off x="1252170" y="3261046"/>
          <a:ext cx="1194029" cy="2515164"/>
        </a:xfrm>
        <a:prstGeom prst="hexagon">
          <a:avLst>
            <a:gd name="adj" fmla="val 25000"/>
            <a:gd name="vf" fmla="val 115470"/>
          </a:avLst>
        </a:prstGeom>
        <a:solidFill>
          <a:schemeClr val="accent2"/>
        </a:solidFill>
        <a:ln>
          <a:noFill/>
        </a:ln>
        <a:effectLst>
          <a:outerShdw blurRad="44450" dist="27940" dir="5400000" algn="ctr" rotWithShape="0">
            <a:srgbClr val="000000">
              <a:alpha val="32000"/>
            </a:srgbClr>
          </a:outerShdw>
        </a:effectLst>
        <a:scene3d>
          <a:camera prst="orthographicFront" zoom="95000">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chemeClr val="accent2">
                  <a:lumMod val="50000"/>
                </a:schemeClr>
              </a:solidFill>
              <a:latin typeface="Times New Roman" panose="02020603050405020304" pitchFamily="18" charset="0"/>
              <a:cs typeface="Times New Roman" panose="02020603050405020304" pitchFamily="18" charset="0"/>
            </a:rPr>
            <a:t>Εκπαίδευση προσωπικού</a:t>
          </a:r>
        </a:p>
      </dsp:txBody>
      <dsp:txXfrm rot="-5400000">
        <a:off x="1010797" y="4120618"/>
        <a:ext cx="1676776" cy="796019"/>
      </dsp:txXfrm>
    </dsp:sp>
    <dsp:sp modelId="{8DFA2D4E-A572-4C72-88F1-C2DD5ECC1CE3}">
      <dsp:nvSpPr>
        <dsp:cNvPr id="0" name=""/>
        <dsp:cNvSpPr/>
      </dsp:nvSpPr>
      <dsp:spPr>
        <a:xfrm>
          <a:off x="0" y="2658855"/>
          <a:ext cx="1537934" cy="1161829"/>
        </a:xfrm>
        <a:prstGeom prst="rect">
          <a:avLst/>
        </a:prstGeom>
        <a:noFill/>
        <a:ln>
          <a:noFill/>
        </a:ln>
        <a:effectLst/>
      </dsp:spPr>
      <dsp:style>
        <a:lnRef idx="0">
          <a:scrgbClr r="0" g="0" b="0"/>
        </a:lnRef>
        <a:fillRef idx="0">
          <a:scrgbClr r="0" g="0" b="0"/>
        </a:fillRef>
        <a:effectRef idx="0">
          <a:scrgbClr r="0" g="0" b="0"/>
        </a:effectRef>
        <a:fontRef idx="minor"/>
      </dsp:style>
    </dsp:sp>
    <dsp:sp modelId="{8A006549-559C-49F2-BFBB-F4CD9BB8BFA8}">
      <dsp:nvSpPr>
        <dsp:cNvPr id="0" name=""/>
        <dsp:cNvSpPr/>
      </dsp:nvSpPr>
      <dsp:spPr>
        <a:xfrm rot="5400000">
          <a:off x="3903328" y="4943109"/>
          <a:ext cx="885237" cy="902783"/>
        </a:xfrm>
        <a:prstGeom prst="hexagon">
          <a:avLst>
            <a:gd name="adj" fmla="val 25000"/>
            <a:gd name="vf" fmla="val 115470"/>
          </a:avLst>
        </a:prstGeom>
        <a:solidFill>
          <a:schemeClr val="accent2"/>
        </a:solidFill>
        <a:ln>
          <a:noFill/>
        </a:ln>
        <a:effectLst>
          <a:outerShdw blurRad="44450" dist="27940" dir="5400000" algn="ctr" rotWithShape="0">
            <a:srgbClr val="000000">
              <a:alpha val="32000"/>
            </a:srgbClr>
          </a:outerShdw>
        </a:effectLst>
        <a:scene3d>
          <a:camera prst="orthographicFront" zoom="95000">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l-GR" sz="3500" kern="1200"/>
        </a:p>
      </dsp:txBody>
      <dsp:txXfrm rot="-5400000">
        <a:off x="4045020" y="5099422"/>
        <a:ext cx="601855" cy="590158"/>
      </dsp:txXfrm>
    </dsp:sp>
    <dsp:sp modelId="{C0277536-FCCA-40A1-B935-78F12CC80DD6}">
      <dsp:nvSpPr>
        <dsp:cNvPr id="0" name=""/>
        <dsp:cNvSpPr/>
      </dsp:nvSpPr>
      <dsp:spPr>
        <a:xfrm rot="5400000">
          <a:off x="928128" y="4420084"/>
          <a:ext cx="1357381" cy="3213639"/>
        </a:xfrm>
        <a:prstGeom prst="hexagon">
          <a:avLst>
            <a:gd name="adj" fmla="val 25000"/>
            <a:gd name="vf" fmla="val 115470"/>
          </a:avLst>
        </a:prstGeom>
        <a:solidFill>
          <a:schemeClr val="accent2"/>
        </a:solidFill>
        <a:ln>
          <a:noFill/>
        </a:ln>
        <a:effectLst>
          <a:outerShdw blurRad="44450" dist="27940" dir="5400000" algn="ctr" rotWithShape="0">
            <a:srgbClr val="000000">
              <a:alpha val="32000"/>
            </a:srgbClr>
          </a:outerShdw>
        </a:effectLst>
        <a:scene3d>
          <a:camera prst="orthographicFront" zoom="95000">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chemeClr val="accent2">
                  <a:lumMod val="50000"/>
                </a:schemeClr>
              </a:solidFill>
              <a:latin typeface="Times New Roman" panose="02020603050405020304" pitchFamily="18" charset="0"/>
              <a:cs typeface="Times New Roman" panose="02020603050405020304" pitchFamily="18" charset="0"/>
            </a:rPr>
            <a:t>Δημιουργία συμβουλευτικής ομάδας</a:t>
          </a:r>
        </a:p>
      </dsp:txBody>
      <dsp:txXfrm rot="-5400000">
        <a:off x="535606" y="5574443"/>
        <a:ext cx="2142426" cy="904921"/>
      </dsp:txXfrm>
    </dsp:sp>
    <dsp:sp modelId="{DA0712A2-5B36-432E-8600-4A4155D60D81}">
      <dsp:nvSpPr>
        <dsp:cNvPr id="0" name=""/>
        <dsp:cNvSpPr/>
      </dsp:nvSpPr>
      <dsp:spPr>
        <a:xfrm>
          <a:off x="3244486" y="5825146"/>
          <a:ext cx="748178" cy="402246"/>
        </a:xfrm>
        <a:prstGeom prst="rect">
          <a:avLst/>
        </a:prstGeom>
        <a:noFill/>
        <a:ln>
          <a:noFill/>
        </a:ln>
        <a:effectLst>
          <a:outerShdw blurRad="44450" dist="27940" dir="5400000" algn="ctr" rotWithShape="0">
            <a:srgbClr val="000000">
              <a:alpha val="32000"/>
            </a:srgbClr>
          </a:outerShdw>
        </a:effectLst>
        <a:sp3d>
          <a:bevelT w="190500" h="38100"/>
        </a:sp3d>
      </dsp:spPr>
      <dsp:style>
        <a:lnRef idx="0">
          <a:scrgbClr r="0" g="0" b="0"/>
        </a:lnRef>
        <a:fillRef idx="0">
          <a:scrgbClr r="0" g="0" b="0"/>
        </a:fillRef>
        <a:effectRef idx="0">
          <a:scrgbClr r="0" g="0" b="0"/>
        </a:effectRef>
        <a:fontRef idx="minor"/>
      </dsp:style>
    </dsp:sp>
    <dsp:sp modelId="{0554BED1-6C46-4B50-B561-7AD8E388A866}">
      <dsp:nvSpPr>
        <dsp:cNvPr id="0" name=""/>
        <dsp:cNvSpPr/>
      </dsp:nvSpPr>
      <dsp:spPr>
        <a:xfrm rot="5400000" flipH="1" flipV="1">
          <a:off x="1073382" y="127234"/>
          <a:ext cx="649306" cy="801798"/>
        </a:xfrm>
        <a:prstGeom prst="hexagon">
          <a:avLst>
            <a:gd name="adj" fmla="val 25000"/>
            <a:gd name="vf" fmla="val 115470"/>
          </a:avLst>
        </a:prstGeom>
        <a:solidFill>
          <a:schemeClr val="accent2"/>
        </a:solidFill>
        <a:ln>
          <a:noFill/>
        </a:ln>
        <a:effectLst>
          <a:outerShdw blurRad="44450" dist="27940" dir="5400000" algn="ctr" rotWithShape="0">
            <a:srgbClr val="000000">
              <a:alpha val="32000"/>
            </a:srgbClr>
          </a:outerShdw>
        </a:effectLst>
        <a:scene3d>
          <a:camera prst="orthographicFront" zoom="95000">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l-GR" sz="3200" kern="1200"/>
        </a:p>
      </dsp:txBody>
      <dsp:txXfrm rot="-5400000">
        <a:off x="1130769" y="311698"/>
        <a:ext cx="534532" cy="4328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E4A5C-F5ED-43BA-8512-A8AAC2B97B1C}">
      <dsp:nvSpPr>
        <dsp:cNvPr id="0" name=""/>
        <dsp:cNvSpPr/>
      </dsp:nvSpPr>
      <dsp:spPr>
        <a:xfrm>
          <a:off x="2843047" y="0"/>
          <a:ext cx="5870028" cy="587002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BBF8D8-5A59-4212-99F5-DF2B68C3EC51}">
      <dsp:nvSpPr>
        <dsp:cNvPr id="0" name=""/>
        <dsp:cNvSpPr/>
      </dsp:nvSpPr>
      <dsp:spPr>
        <a:xfrm>
          <a:off x="3400700" y="557652"/>
          <a:ext cx="2289310" cy="2289310"/>
        </a:xfrm>
        <a:prstGeom prst="roundRect">
          <a:avLst/>
        </a:prstGeom>
        <a:solidFill>
          <a:schemeClr val="accent2">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chemeClr val="accent2">
                  <a:lumMod val="50000"/>
                </a:schemeClr>
              </a:solidFill>
            </a:rPr>
            <a:t>Ενισχύει την </a:t>
          </a:r>
          <a:r>
            <a:rPr lang="el-GR" sz="1600" b="1" kern="1200" dirty="0" err="1">
              <a:solidFill>
                <a:schemeClr val="accent2">
                  <a:lumMod val="50000"/>
                </a:schemeClr>
              </a:solidFill>
            </a:rPr>
            <a:t>προβλεψιμότητα</a:t>
          </a:r>
          <a:r>
            <a:rPr lang="el-GR" sz="1600" b="1" kern="1200" dirty="0">
              <a:solidFill>
                <a:schemeClr val="accent2">
                  <a:lumMod val="50000"/>
                </a:schemeClr>
              </a:solidFill>
            </a:rPr>
            <a:t> και την ασφάλεια</a:t>
          </a:r>
          <a:r>
            <a:rPr lang="el-GR" sz="1600" kern="1200" dirty="0">
              <a:solidFill>
                <a:schemeClr val="accent2">
                  <a:lumMod val="50000"/>
                </a:schemeClr>
              </a:solidFill>
            </a:rPr>
            <a:t> για το άτομο.</a:t>
          </a:r>
        </a:p>
      </dsp:txBody>
      <dsp:txXfrm>
        <a:off x="3512455" y="669407"/>
        <a:ext cx="2065800" cy="2065800"/>
      </dsp:txXfrm>
    </dsp:sp>
    <dsp:sp modelId="{F54AEC2B-1545-4D87-B8D2-9C2150EAA822}">
      <dsp:nvSpPr>
        <dsp:cNvPr id="0" name=""/>
        <dsp:cNvSpPr/>
      </dsp:nvSpPr>
      <dsp:spPr>
        <a:xfrm>
          <a:off x="5866112" y="557652"/>
          <a:ext cx="2289310" cy="2289310"/>
        </a:xfrm>
        <a:prstGeom prst="roundRect">
          <a:avLst/>
        </a:prstGeom>
        <a:solidFill>
          <a:schemeClr val="accent2">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chemeClr val="accent2">
                  <a:lumMod val="50000"/>
                </a:schemeClr>
              </a:solidFill>
            </a:rPr>
            <a:t>Βοηθά στην </a:t>
          </a:r>
          <a:r>
            <a:rPr lang="el-GR" sz="1600" b="1" kern="1200" dirty="0">
              <a:solidFill>
                <a:schemeClr val="accent2">
                  <a:lumMod val="50000"/>
                </a:schemeClr>
              </a:solidFill>
            </a:rPr>
            <a:t>ταχύτερη, ασφαλέστερη και με σεβασμό προσέγγιση</a:t>
          </a:r>
          <a:r>
            <a:rPr lang="el-GR" sz="1600" kern="1200" dirty="0">
              <a:solidFill>
                <a:schemeClr val="accent2">
                  <a:lumMod val="50000"/>
                </a:schemeClr>
              </a:solidFill>
            </a:rPr>
            <a:t> από το προσωπικό.</a:t>
          </a:r>
        </a:p>
      </dsp:txBody>
      <dsp:txXfrm>
        <a:off x="5977867" y="669407"/>
        <a:ext cx="2065800" cy="2065800"/>
      </dsp:txXfrm>
    </dsp:sp>
    <dsp:sp modelId="{BA947A42-F163-4DB4-879E-F452D1FF76D7}">
      <dsp:nvSpPr>
        <dsp:cNvPr id="0" name=""/>
        <dsp:cNvSpPr/>
      </dsp:nvSpPr>
      <dsp:spPr>
        <a:xfrm>
          <a:off x="3400700" y="3023064"/>
          <a:ext cx="2289310" cy="2289310"/>
        </a:xfrm>
        <a:prstGeom prst="roundRect">
          <a:avLst/>
        </a:prstGeom>
        <a:solidFill>
          <a:schemeClr val="accent2">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accent2">
                  <a:lumMod val="50000"/>
                </a:schemeClr>
              </a:solidFill>
            </a:rPr>
            <a:t>Μειώνει τα αισθήματα άγχους, σύγχυσης ή παρεξήγησης</a:t>
          </a:r>
          <a:r>
            <a:rPr lang="el-GR" sz="1600" kern="1200" dirty="0">
              <a:solidFill>
                <a:schemeClr val="accent2">
                  <a:lumMod val="50000"/>
                </a:schemeClr>
              </a:solidFill>
            </a:rPr>
            <a:t> κατά τη διάρκεια της φροντίδας.</a:t>
          </a:r>
        </a:p>
      </dsp:txBody>
      <dsp:txXfrm>
        <a:off x="3512455" y="3134819"/>
        <a:ext cx="2065800" cy="2065800"/>
      </dsp:txXfrm>
    </dsp:sp>
    <dsp:sp modelId="{E0641E1C-7125-488A-BDED-8B7911A4D911}">
      <dsp:nvSpPr>
        <dsp:cNvPr id="0" name=""/>
        <dsp:cNvSpPr/>
      </dsp:nvSpPr>
      <dsp:spPr>
        <a:xfrm>
          <a:off x="5866112" y="3023064"/>
          <a:ext cx="2289310" cy="2289310"/>
        </a:xfrm>
        <a:prstGeom prst="roundRect">
          <a:avLst/>
        </a:prstGeom>
        <a:solidFill>
          <a:schemeClr val="accent2">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chemeClr val="accent2">
                  <a:lumMod val="50000"/>
                </a:schemeClr>
              </a:solidFill>
            </a:rPr>
            <a:t>Το έντυπο αυτό </a:t>
          </a:r>
          <a:r>
            <a:rPr lang="el-GR" sz="1600" b="1" kern="1200" dirty="0">
              <a:solidFill>
                <a:schemeClr val="accent2">
                  <a:lumMod val="50000"/>
                </a:schemeClr>
              </a:solidFill>
            </a:rPr>
            <a:t>συνιστάται να διατίθεται σε έντυπη και ψηφιακή μορφή</a:t>
          </a:r>
          <a:r>
            <a:rPr lang="el-GR" sz="1600" kern="1200" dirty="0">
              <a:solidFill>
                <a:schemeClr val="accent2">
                  <a:lumMod val="50000"/>
                </a:schemeClr>
              </a:solidFill>
            </a:rPr>
            <a:t>, να διατηρείται με την άδεια του ασθενούς στον φάκελό του.</a:t>
          </a:r>
        </a:p>
      </dsp:txBody>
      <dsp:txXfrm>
        <a:off x="5977867" y="3134819"/>
        <a:ext cx="2065800" cy="20658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1EE6B-C000-4F6F-8828-C7C5080D5303}">
      <dsp:nvSpPr>
        <dsp:cNvPr id="0" name=""/>
        <dsp:cNvSpPr/>
      </dsp:nvSpPr>
      <dsp:spPr>
        <a:xfrm>
          <a:off x="6270727" y="57231"/>
          <a:ext cx="1995524" cy="1220994"/>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1" kern="1200" cap="none" spc="0" dirty="0">
              <a:ln w="6600">
                <a:solidFill>
                  <a:schemeClr val="accent2"/>
                </a:solidFill>
                <a:prstDash val="solid"/>
              </a:ln>
              <a:solidFill>
                <a:srgbClr val="FFFFFF"/>
              </a:solidFill>
              <a:effectLst>
                <a:outerShdw dist="38100" dir="2700000" algn="tl" rotWithShape="0">
                  <a:schemeClr val="accent2"/>
                </a:outerShdw>
              </a:effectLst>
            </a:rPr>
            <a:t>Συν-Οδηγός για επαγγελματίες υγείας</a:t>
          </a:r>
          <a:endParaRPr lang="en-US" sz="1600" b="1" kern="1200" cap="none" spc="0" dirty="0">
            <a:ln w="6600">
              <a:solidFill>
                <a:schemeClr val="accent2"/>
              </a:solidFill>
              <a:prstDash val="solid"/>
            </a:ln>
            <a:solidFill>
              <a:srgbClr val="FFFFFF"/>
            </a:solidFill>
            <a:effectLst>
              <a:outerShdw dist="38100" dir="2700000" algn="tl" rotWithShape="0">
                <a:schemeClr val="accent2"/>
              </a:outerShdw>
            </a:effectLst>
          </a:endParaRPr>
        </a:p>
      </dsp:txBody>
      <dsp:txXfrm>
        <a:off x="6330331" y="116835"/>
        <a:ext cx="1876316" cy="1101786"/>
      </dsp:txXfrm>
    </dsp:sp>
    <dsp:sp modelId="{6AD0A8B7-00FF-4F62-A447-77CC72E50E19}">
      <dsp:nvSpPr>
        <dsp:cNvPr id="0" name=""/>
        <dsp:cNvSpPr/>
      </dsp:nvSpPr>
      <dsp:spPr>
        <a:xfrm>
          <a:off x="5869239" y="988582"/>
          <a:ext cx="6065114" cy="6065114"/>
        </a:xfrm>
        <a:custGeom>
          <a:avLst/>
          <a:gdLst/>
          <a:ahLst/>
          <a:cxnLst/>
          <a:rect l="0" t="0" r="0" b="0"/>
          <a:pathLst>
            <a:path>
              <a:moveTo>
                <a:pt x="2827608" y="6933"/>
              </a:moveTo>
              <a:arcTo wR="3032557" hR="3032557" stAng="15967491" swAng="1536239"/>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2438688-EA72-436E-A0B5-D3E2FD13136F}">
      <dsp:nvSpPr>
        <dsp:cNvPr id="0" name=""/>
        <dsp:cNvSpPr/>
      </dsp:nvSpPr>
      <dsp:spPr>
        <a:xfrm>
          <a:off x="9654490" y="1393574"/>
          <a:ext cx="2082642" cy="1131513"/>
        </a:xfrm>
        <a:prstGeom prst="roundRect">
          <a:avLst/>
        </a:prstGeom>
        <a:solidFill>
          <a:schemeClr val="accent2">
            <a:hueOff val="457723"/>
            <a:satOff val="-8135"/>
            <a:lumOff val="26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cap="none" spc="0" dirty="0" err="1">
              <a:ln w="6600">
                <a:solidFill>
                  <a:schemeClr val="accent2"/>
                </a:solidFill>
                <a:prstDash val="solid"/>
              </a:ln>
              <a:solidFill>
                <a:srgbClr val="FFFFFF"/>
              </a:solidFill>
              <a:effectLst>
                <a:outerShdw dist="38100" dir="2700000" algn="tl" rotWithShape="0">
                  <a:schemeClr val="accent2"/>
                </a:outerShdw>
              </a:effectLst>
            </a:rPr>
            <a:t>Άτομο</a:t>
          </a:r>
          <a:r>
            <a:rPr lang="en-US" sz="1600" b="1" kern="1200" cap="none" spc="0" dirty="0">
              <a:ln w="6600">
                <a:solidFill>
                  <a:schemeClr val="accent2"/>
                </a:solidFill>
                <a:prstDash val="solid"/>
              </a:ln>
              <a:solidFill>
                <a:srgbClr val="FFFFFF"/>
              </a:solidFill>
              <a:effectLst>
                <a:outerShdw dist="38100" dir="2700000" algn="tl" rotWithShape="0">
                  <a:schemeClr val="accent2"/>
                </a:outerShdw>
              </a:effectLst>
            </a:rPr>
            <a:t> υπ</a:t>
          </a:r>
          <a:r>
            <a:rPr lang="en-US" sz="1600" b="1" kern="1200" cap="none" spc="0" dirty="0" err="1">
              <a:ln w="6600">
                <a:solidFill>
                  <a:schemeClr val="accent2"/>
                </a:solidFill>
                <a:prstDash val="solid"/>
              </a:ln>
              <a:solidFill>
                <a:srgbClr val="FFFFFF"/>
              </a:solidFill>
              <a:effectLst>
                <a:outerShdw dist="38100" dir="2700000" algn="tl" rotWithShape="0">
                  <a:schemeClr val="accent2"/>
                </a:outerShdw>
              </a:effectLst>
            </a:rPr>
            <a:t>οδοχής</a:t>
          </a:r>
          <a:r>
            <a:rPr lang="en-US" sz="1600" b="1" kern="1200" cap="none" spc="0" dirty="0">
              <a:ln w="6600">
                <a:solidFill>
                  <a:schemeClr val="accent2"/>
                </a:solidFill>
                <a:prstDash val="solid"/>
              </a:ln>
              <a:solidFill>
                <a:srgbClr val="FFFFFF"/>
              </a:solidFill>
              <a:effectLst>
                <a:outerShdw dist="38100" dir="2700000" algn="tl" rotWithShape="0">
                  <a:schemeClr val="accent2"/>
                </a:outerShdw>
              </a:effectLst>
            </a:rPr>
            <a:t> και κα</a:t>
          </a:r>
          <a:r>
            <a:rPr lang="en-US" sz="1600" b="1" kern="1200" cap="none" spc="0" dirty="0" err="1">
              <a:ln w="6600">
                <a:solidFill>
                  <a:schemeClr val="accent2"/>
                </a:solidFill>
                <a:prstDash val="solid"/>
              </a:ln>
              <a:solidFill>
                <a:srgbClr val="FFFFFF"/>
              </a:solidFill>
              <a:effectLst>
                <a:outerShdw dist="38100" dir="2700000" algn="tl" rotWithShape="0">
                  <a:schemeClr val="accent2"/>
                </a:outerShdw>
              </a:effectLst>
            </a:rPr>
            <a:t>θοδήγησης</a:t>
          </a:r>
          <a:endParaRPr lang="en-US" sz="1600" b="1" kern="1200" cap="none" spc="0" dirty="0">
            <a:ln w="6600">
              <a:solidFill>
                <a:schemeClr val="accent2"/>
              </a:solidFill>
              <a:prstDash val="solid"/>
            </a:ln>
            <a:solidFill>
              <a:srgbClr val="FFFFFF"/>
            </a:solidFill>
            <a:effectLst>
              <a:outerShdw dist="38100" dir="2700000" algn="tl" rotWithShape="0">
                <a:schemeClr val="accent2"/>
              </a:outerShdw>
            </a:effectLst>
          </a:endParaRPr>
        </a:p>
      </dsp:txBody>
      <dsp:txXfrm>
        <a:off x="9709726" y="1448810"/>
        <a:ext cx="1972170" cy="1021041"/>
      </dsp:txXfrm>
    </dsp:sp>
    <dsp:sp modelId="{96A8C674-195E-4965-93E1-A8544FE9406F}">
      <dsp:nvSpPr>
        <dsp:cNvPr id="0" name=""/>
        <dsp:cNvSpPr/>
      </dsp:nvSpPr>
      <dsp:spPr>
        <a:xfrm>
          <a:off x="4822337" y="-314974"/>
          <a:ext cx="6065114" cy="6065114"/>
        </a:xfrm>
        <a:custGeom>
          <a:avLst/>
          <a:gdLst/>
          <a:ahLst/>
          <a:cxnLst/>
          <a:rect l="0" t="0" r="0" b="0"/>
          <a:pathLst>
            <a:path>
              <a:moveTo>
                <a:pt x="6064519" y="3092655"/>
              </a:moveTo>
              <a:arcTo wR="3032557" hR="3032557" stAng="21668132" swAng="870054"/>
            </a:path>
          </a:pathLst>
        </a:custGeom>
        <a:noFill/>
        <a:ln w="12700" cap="rnd" cmpd="sng" algn="ctr">
          <a:solidFill>
            <a:schemeClr val="accent2">
              <a:hueOff val="457723"/>
              <a:satOff val="-8135"/>
              <a:lumOff val="2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25E4EF1-C939-4351-81AD-047F55E8B1EA}">
      <dsp:nvSpPr>
        <dsp:cNvPr id="0" name=""/>
        <dsp:cNvSpPr/>
      </dsp:nvSpPr>
      <dsp:spPr>
        <a:xfrm>
          <a:off x="9594457" y="3775210"/>
          <a:ext cx="2081384" cy="1062214"/>
        </a:xfrm>
        <a:prstGeom prst="roundRect">
          <a:avLst/>
        </a:prstGeom>
        <a:solidFill>
          <a:schemeClr val="accent2">
            <a:hueOff val="915447"/>
            <a:satOff val="-16269"/>
            <a:lumOff val="52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1" kern="1200" cap="none" spc="0" dirty="0">
              <a:ln w="6600">
                <a:solidFill>
                  <a:schemeClr val="accent2"/>
                </a:solidFill>
                <a:prstDash val="solid"/>
              </a:ln>
              <a:solidFill>
                <a:srgbClr val="FFFFFF"/>
              </a:solidFill>
              <a:effectLst>
                <a:outerShdw dist="38100" dir="2700000" algn="tl" rotWithShape="0">
                  <a:schemeClr val="accent2"/>
                </a:outerShdw>
              </a:effectLst>
            </a:rPr>
            <a:t>Έντυπο ατομικών πληροφοριών – Προσαρμογών</a:t>
          </a:r>
          <a:endParaRPr lang="en-US" sz="1600" b="1" kern="1200" cap="none" spc="0" dirty="0">
            <a:ln w="6600">
              <a:solidFill>
                <a:schemeClr val="accent2"/>
              </a:solidFill>
              <a:prstDash val="solid"/>
            </a:ln>
            <a:solidFill>
              <a:srgbClr val="FFFFFF"/>
            </a:solidFill>
            <a:effectLst>
              <a:outerShdw dist="38100" dir="2700000" algn="tl" rotWithShape="0">
                <a:schemeClr val="accent2"/>
              </a:outerShdw>
            </a:effectLst>
          </a:endParaRPr>
        </a:p>
      </dsp:txBody>
      <dsp:txXfrm>
        <a:off x="9646310" y="3827063"/>
        <a:ext cx="1977678" cy="958508"/>
      </dsp:txXfrm>
    </dsp:sp>
    <dsp:sp modelId="{58C3AEA5-7B26-4430-8D3F-14A7FEA06F1D}">
      <dsp:nvSpPr>
        <dsp:cNvPr id="0" name=""/>
        <dsp:cNvSpPr/>
      </dsp:nvSpPr>
      <dsp:spPr>
        <a:xfrm>
          <a:off x="4637239" y="711841"/>
          <a:ext cx="6065114" cy="6065114"/>
        </a:xfrm>
        <a:custGeom>
          <a:avLst/>
          <a:gdLst/>
          <a:ahLst/>
          <a:cxnLst/>
          <a:rect l="0" t="0" r="0" b="0"/>
          <a:pathLst>
            <a:path>
              <a:moveTo>
                <a:pt x="5813230" y="4242624"/>
              </a:moveTo>
              <a:arcTo wR="3032557" hR="3032557" stAng="1411035" swAng="431621"/>
            </a:path>
          </a:pathLst>
        </a:custGeom>
        <a:noFill/>
        <a:ln w="12700" cap="rnd" cmpd="sng" algn="ctr">
          <a:solidFill>
            <a:schemeClr val="accent2">
              <a:hueOff val="915447"/>
              <a:satOff val="-16269"/>
              <a:lumOff val="523"/>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5CE4C24-421C-4613-AD37-C0EB43847C7C}">
      <dsp:nvSpPr>
        <dsp:cNvPr id="0" name=""/>
        <dsp:cNvSpPr/>
      </dsp:nvSpPr>
      <dsp:spPr>
        <a:xfrm>
          <a:off x="8805962" y="5400554"/>
          <a:ext cx="2061545" cy="1170921"/>
        </a:xfrm>
        <a:prstGeom prst="roundRect">
          <a:avLst/>
        </a:prstGeom>
        <a:solidFill>
          <a:schemeClr val="accent2">
            <a:hueOff val="1373170"/>
            <a:satOff val="-24404"/>
            <a:lumOff val="78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1" kern="1200" cap="none" spc="0" dirty="0">
              <a:ln w="6600">
                <a:solidFill>
                  <a:schemeClr val="accent2"/>
                </a:solidFill>
                <a:prstDash val="solid"/>
              </a:ln>
              <a:solidFill>
                <a:srgbClr val="FFFFFF"/>
              </a:solidFill>
              <a:effectLst>
                <a:outerShdw dist="38100" dir="2700000" algn="tl" rotWithShape="0">
                  <a:schemeClr val="accent2"/>
                </a:outerShdw>
              </a:effectLst>
            </a:rPr>
            <a:t>Φόρμα σχολίων- Φόρμα Αξιολόγησης</a:t>
          </a:r>
          <a:endParaRPr lang="en-US" sz="1600" b="1" kern="1200" cap="none" spc="0" dirty="0">
            <a:ln w="6600">
              <a:solidFill>
                <a:schemeClr val="accent2"/>
              </a:solidFill>
              <a:prstDash val="solid"/>
            </a:ln>
            <a:solidFill>
              <a:srgbClr val="FFFFFF"/>
            </a:solidFill>
            <a:effectLst>
              <a:outerShdw dist="38100" dir="2700000" algn="tl" rotWithShape="0">
                <a:schemeClr val="accent2"/>
              </a:outerShdw>
            </a:effectLst>
          </a:endParaRPr>
        </a:p>
      </dsp:txBody>
      <dsp:txXfrm>
        <a:off x="8863122" y="5457714"/>
        <a:ext cx="1947225" cy="1056601"/>
      </dsp:txXfrm>
    </dsp:sp>
    <dsp:sp modelId="{C9D3C17A-C286-4E5E-8476-613D13E6EBB7}">
      <dsp:nvSpPr>
        <dsp:cNvPr id="0" name=""/>
        <dsp:cNvSpPr/>
      </dsp:nvSpPr>
      <dsp:spPr>
        <a:xfrm>
          <a:off x="5525792" y="594014"/>
          <a:ext cx="6065114" cy="6065114"/>
        </a:xfrm>
        <a:custGeom>
          <a:avLst/>
          <a:gdLst/>
          <a:ahLst/>
          <a:cxnLst/>
          <a:rect l="0" t="0" r="0" b="0"/>
          <a:pathLst>
            <a:path>
              <a:moveTo>
                <a:pt x="3280816" y="6054935"/>
              </a:moveTo>
              <a:arcTo wR="3032557" hR="3032557" stAng="5118255" swAng="1718160"/>
            </a:path>
          </a:pathLst>
        </a:custGeom>
        <a:noFill/>
        <a:ln w="12700" cap="rnd" cmpd="sng" algn="ctr">
          <a:solidFill>
            <a:schemeClr val="accent2">
              <a:hueOff val="1373170"/>
              <a:satOff val="-24404"/>
              <a:lumOff val="78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AF32736-548B-4649-A45A-3379D2717DF4}">
      <dsp:nvSpPr>
        <dsp:cNvPr id="0" name=""/>
        <dsp:cNvSpPr/>
      </dsp:nvSpPr>
      <dsp:spPr>
        <a:xfrm>
          <a:off x="4968011" y="5521748"/>
          <a:ext cx="1936302" cy="1071752"/>
        </a:xfrm>
        <a:prstGeom prst="roundRect">
          <a:avLst/>
        </a:prstGeom>
        <a:solidFill>
          <a:schemeClr val="accent2">
            <a:hueOff val="1830893"/>
            <a:satOff val="-32539"/>
            <a:lumOff val="104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1" kern="1200" cap="none" spc="0" dirty="0">
              <a:ln w="6600">
                <a:solidFill>
                  <a:schemeClr val="accent2"/>
                </a:solidFill>
                <a:prstDash val="solid"/>
              </a:ln>
              <a:solidFill>
                <a:srgbClr val="FFFFFF"/>
              </a:solidFill>
              <a:effectLst>
                <a:outerShdw dist="38100" dir="2700000" algn="tl" rotWithShape="0">
                  <a:schemeClr val="accent2"/>
                </a:outerShdw>
              </a:effectLst>
            </a:rPr>
            <a:t>Χρήση Κορδέλας Λαιμού για Προτεραιότητα </a:t>
          </a:r>
          <a:endParaRPr lang="en-US" sz="1600" b="1" kern="1200" cap="none" spc="0" dirty="0">
            <a:ln w="6600">
              <a:solidFill>
                <a:schemeClr val="accent2"/>
              </a:solidFill>
              <a:prstDash val="solid"/>
            </a:ln>
            <a:solidFill>
              <a:srgbClr val="FFFFFF"/>
            </a:solidFill>
            <a:effectLst>
              <a:outerShdw dist="38100" dir="2700000" algn="tl" rotWithShape="0">
                <a:schemeClr val="accent2"/>
              </a:outerShdw>
            </a:effectLst>
          </a:endParaRPr>
        </a:p>
      </dsp:txBody>
      <dsp:txXfrm>
        <a:off x="5020330" y="5574067"/>
        <a:ext cx="1831664" cy="967114"/>
      </dsp:txXfrm>
    </dsp:sp>
    <dsp:sp modelId="{51695331-F612-4A51-9584-9ED8802DBDF6}">
      <dsp:nvSpPr>
        <dsp:cNvPr id="0" name=""/>
        <dsp:cNvSpPr/>
      </dsp:nvSpPr>
      <dsp:spPr>
        <a:xfrm>
          <a:off x="2775795" y="-430117"/>
          <a:ext cx="6065114" cy="6065114"/>
        </a:xfrm>
        <a:custGeom>
          <a:avLst/>
          <a:gdLst/>
          <a:ahLst/>
          <a:cxnLst/>
          <a:rect l="0" t="0" r="0" b="0"/>
          <a:pathLst>
            <a:path>
              <a:moveTo>
                <a:pt x="1946516" y="5863973"/>
              </a:moveTo>
              <a:arcTo wR="3032557" hR="3032557" stAng="6659114" swAng="964300"/>
            </a:path>
          </a:pathLst>
        </a:custGeom>
        <a:noFill/>
        <a:ln w="12700" cap="rnd" cmpd="sng" algn="ctr">
          <a:solidFill>
            <a:schemeClr val="accent2">
              <a:hueOff val="1830893"/>
              <a:satOff val="-32539"/>
              <a:lumOff val="1046"/>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CEAF931-3A21-4F4A-A7E4-CE53E2288614}">
      <dsp:nvSpPr>
        <dsp:cNvPr id="0" name=""/>
        <dsp:cNvSpPr/>
      </dsp:nvSpPr>
      <dsp:spPr>
        <a:xfrm>
          <a:off x="2538269" y="3728106"/>
          <a:ext cx="2093117" cy="1116079"/>
        </a:xfrm>
        <a:prstGeom prst="roundRect">
          <a:avLst/>
        </a:prstGeom>
        <a:solidFill>
          <a:schemeClr val="accent2">
            <a:hueOff val="2288616"/>
            <a:satOff val="-40673"/>
            <a:lumOff val="130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1" kern="1200" cap="none" spc="0" dirty="0">
              <a:ln w="6600">
                <a:solidFill>
                  <a:schemeClr val="accent2"/>
                </a:solidFill>
                <a:prstDash val="solid"/>
              </a:ln>
              <a:solidFill>
                <a:srgbClr val="FFFFFF"/>
              </a:solidFill>
              <a:effectLst>
                <a:outerShdw dist="38100" dir="2700000" algn="tl" rotWithShape="0">
                  <a:schemeClr val="accent2"/>
                </a:outerShdw>
              </a:effectLst>
            </a:rPr>
            <a:t>Εργαλείο Χωρίς Λέξεις</a:t>
          </a:r>
          <a:endParaRPr lang="en-US" sz="1600" b="1" kern="1200" cap="none" spc="0" dirty="0">
            <a:ln w="6600">
              <a:solidFill>
                <a:schemeClr val="accent2"/>
              </a:solidFill>
              <a:prstDash val="solid"/>
            </a:ln>
            <a:solidFill>
              <a:srgbClr val="FFFFFF"/>
            </a:solidFill>
            <a:effectLst>
              <a:outerShdw dist="38100" dir="2700000" algn="tl" rotWithShape="0">
                <a:schemeClr val="accent2"/>
              </a:outerShdw>
            </a:effectLst>
          </a:endParaRPr>
        </a:p>
      </dsp:txBody>
      <dsp:txXfrm>
        <a:off x="2592751" y="3782588"/>
        <a:ext cx="1984153" cy="1007115"/>
      </dsp:txXfrm>
    </dsp:sp>
    <dsp:sp modelId="{914194AE-11C3-48F0-87EA-8ECB29CE418D}">
      <dsp:nvSpPr>
        <dsp:cNvPr id="0" name=""/>
        <dsp:cNvSpPr/>
      </dsp:nvSpPr>
      <dsp:spPr>
        <a:xfrm>
          <a:off x="3397353" y="-121211"/>
          <a:ext cx="6065114" cy="6065114"/>
        </a:xfrm>
        <a:custGeom>
          <a:avLst/>
          <a:gdLst/>
          <a:ahLst/>
          <a:cxnLst/>
          <a:rect l="0" t="0" r="0" b="0"/>
          <a:pathLst>
            <a:path>
              <a:moveTo>
                <a:pt x="42143" y="3536374"/>
              </a:moveTo>
              <a:arcTo wR="3032557" hR="3032557" stAng="10226206" swAng="1112912"/>
            </a:path>
          </a:pathLst>
        </a:custGeom>
        <a:noFill/>
        <a:ln w="12700" cap="rnd" cmpd="sng" algn="ctr">
          <a:solidFill>
            <a:schemeClr val="accent2">
              <a:hueOff val="2288616"/>
              <a:satOff val="-40673"/>
              <a:lumOff val="130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1A5AB89-FCAB-4E15-915B-F7D365531177}">
      <dsp:nvSpPr>
        <dsp:cNvPr id="0" name=""/>
        <dsp:cNvSpPr/>
      </dsp:nvSpPr>
      <dsp:spPr>
        <a:xfrm>
          <a:off x="2564483" y="1272699"/>
          <a:ext cx="2332818" cy="851385"/>
        </a:xfrm>
        <a:prstGeom prst="roundRect">
          <a:avLst/>
        </a:prstGeom>
        <a:solidFill>
          <a:schemeClr val="accent2">
            <a:hueOff val="2746340"/>
            <a:satOff val="-48808"/>
            <a:lumOff val="1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l-GR" sz="1600" b="1" kern="1200" cap="none" spc="0" dirty="0">
            <a:ln w="6600">
              <a:solidFill>
                <a:schemeClr val="accent2"/>
              </a:solidFill>
              <a:prstDash val="solid"/>
            </a:ln>
            <a:solidFill>
              <a:srgbClr val="FFFFFF"/>
            </a:solidFill>
            <a:effectLst>
              <a:outerShdw dist="38100" dir="2700000" algn="tl" rotWithShape="0">
                <a:schemeClr val="accent2"/>
              </a:outerShdw>
            </a:effectLst>
          </a:endParaRPr>
        </a:p>
        <a:p>
          <a:pPr marL="0" lvl="0" indent="0" algn="ctr" defTabSz="711200">
            <a:lnSpc>
              <a:spcPct val="90000"/>
            </a:lnSpc>
            <a:spcBef>
              <a:spcPct val="0"/>
            </a:spcBef>
            <a:spcAft>
              <a:spcPct val="35000"/>
            </a:spcAft>
            <a:buNone/>
          </a:pPr>
          <a:r>
            <a:rPr lang="el-GR" sz="1600" b="1" kern="1200" cap="none" spc="0" dirty="0">
              <a:ln w="6600">
                <a:solidFill>
                  <a:schemeClr val="accent2"/>
                </a:solidFill>
                <a:prstDash val="solid"/>
              </a:ln>
              <a:solidFill>
                <a:srgbClr val="FFFFFF"/>
              </a:solidFill>
              <a:effectLst>
                <a:outerShdw dist="38100" dir="2700000" algn="tl" rotWithShape="0">
                  <a:schemeClr val="accent2"/>
                </a:outerShdw>
              </a:effectLst>
            </a:rPr>
            <a:t>Παιχνίδια</a:t>
          </a:r>
          <a:br>
            <a:rPr lang="el-GR" sz="1200" b="1" kern="1200" dirty="0"/>
          </a:br>
          <a:br>
            <a:rPr lang="en-US" sz="1200" b="1" kern="1200" dirty="0"/>
          </a:br>
          <a:br>
            <a:rPr lang="en-US" sz="1200" b="1" kern="1200" dirty="0"/>
          </a:br>
          <a:endParaRPr lang="en-US" sz="1200" kern="1200" dirty="0"/>
        </a:p>
      </dsp:txBody>
      <dsp:txXfrm>
        <a:off x="2606044" y="1314260"/>
        <a:ext cx="2249696" cy="768263"/>
      </dsp:txXfrm>
    </dsp:sp>
    <dsp:sp modelId="{A8BBF84D-EF22-4748-A60A-DBC147878529}">
      <dsp:nvSpPr>
        <dsp:cNvPr id="0" name=""/>
        <dsp:cNvSpPr/>
      </dsp:nvSpPr>
      <dsp:spPr>
        <a:xfrm>
          <a:off x="2885302" y="626752"/>
          <a:ext cx="6065114" cy="6065114"/>
        </a:xfrm>
        <a:custGeom>
          <a:avLst/>
          <a:gdLst/>
          <a:ahLst/>
          <a:cxnLst/>
          <a:rect l="0" t="0" r="0" b="0"/>
          <a:pathLst>
            <a:path>
              <a:moveTo>
                <a:pt x="1545468" y="389648"/>
              </a:moveTo>
              <a:arcTo wR="3032557" hR="3032557" stAng="14438088" swAng="1639088"/>
            </a:path>
          </a:pathLst>
        </a:custGeom>
        <a:noFill/>
        <a:ln w="12700" cap="rnd" cmpd="sng" algn="ctr">
          <a:solidFill>
            <a:schemeClr val="accent2">
              <a:hueOff val="2746340"/>
              <a:satOff val="-48808"/>
              <a:lumOff val="1569"/>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8EE55-987B-475B-805C-492E97992BDA}" type="datetimeFigureOut">
              <a:rPr lang="el-GR" smtClean="0"/>
              <a:t>20/6/2025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9966B5-9FF8-43C0-96A4-3E88BC753E8C}" type="slidenum">
              <a:rPr lang="el-GR" smtClean="0"/>
              <a:t>‹#›</a:t>
            </a:fld>
            <a:endParaRPr lang="el-GR"/>
          </a:p>
        </p:txBody>
      </p:sp>
    </p:spTree>
    <p:extLst>
      <p:ext uri="{BB962C8B-B14F-4D97-AF65-F5344CB8AC3E}">
        <p14:creationId xmlns:p14="http://schemas.microsoft.com/office/powerpoint/2010/main" val="2947233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1</a:t>
            </a:fld>
            <a:endParaRPr lang="el-GR"/>
          </a:p>
        </p:txBody>
      </p:sp>
    </p:spTree>
    <p:extLst>
      <p:ext uri="{BB962C8B-B14F-4D97-AF65-F5344CB8AC3E}">
        <p14:creationId xmlns:p14="http://schemas.microsoft.com/office/powerpoint/2010/main" val="2912964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10</a:t>
            </a:fld>
            <a:endParaRPr lang="el-GR"/>
          </a:p>
        </p:txBody>
      </p:sp>
    </p:spTree>
    <p:extLst>
      <p:ext uri="{BB962C8B-B14F-4D97-AF65-F5344CB8AC3E}">
        <p14:creationId xmlns:p14="http://schemas.microsoft.com/office/powerpoint/2010/main" val="1158808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11</a:t>
            </a:fld>
            <a:endParaRPr lang="el-GR"/>
          </a:p>
        </p:txBody>
      </p:sp>
    </p:spTree>
    <p:extLst>
      <p:ext uri="{BB962C8B-B14F-4D97-AF65-F5344CB8AC3E}">
        <p14:creationId xmlns:p14="http://schemas.microsoft.com/office/powerpoint/2010/main" val="2673968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12</a:t>
            </a:fld>
            <a:endParaRPr lang="el-GR"/>
          </a:p>
        </p:txBody>
      </p:sp>
    </p:spTree>
    <p:extLst>
      <p:ext uri="{BB962C8B-B14F-4D97-AF65-F5344CB8AC3E}">
        <p14:creationId xmlns:p14="http://schemas.microsoft.com/office/powerpoint/2010/main" val="1963636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13</a:t>
            </a:fld>
            <a:endParaRPr lang="el-GR"/>
          </a:p>
        </p:txBody>
      </p:sp>
    </p:spTree>
    <p:extLst>
      <p:ext uri="{BB962C8B-B14F-4D97-AF65-F5344CB8AC3E}">
        <p14:creationId xmlns:p14="http://schemas.microsoft.com/office/powerpoint/2010/main" val="2741659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b="1" kern="1200" dirty="0">
              <a:solidFill>
                <a:schemeClr val="tx1"/>
              </a:solidFill>
              <a:effectLst/>
              <a:latin typeface="+mn-lt"/>
              <a:ea typeface="+mn-ea"/>
              <a:cs typeface="+mn-cs"/>
            </a:endParaRPr>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14</a:t>
            </a:fld>
            <a:endParaRPr lang="el-GR"/>
          </a:p>
        </p:txBody>
      </p:sp>
    </p:spTree>
    <p:extLst>
      <p:ext uri="{BB962C8B-B14F-4D97-AF65-F5344CB8AC3E}">
        <p14:creationId xmlns:p14="http://schemas.microsoft.com/office/powerpoint/2010/main" val="3177102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15</a:t>
            </a:fld>
            <a:endParaRPr lang="el-GR"/>
          </a:p>
        </p:txBody>
      </p:sp>
    </p:spTree>
    <p:extLst>
      <p:ext uri="{BB962C8B-B14F-4D97-AF65-F5344CB8AC3E}">
        <p14:creationId xmlns:p14="http://schemas.microsoft.com/office/powerpoint/2010/main" val="941464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16</a:t>
            </a:fld>
            <a:endParaRPr lang="el-GR"/>
          </a:p>
        </p:txBody>
      </p:sp>
    </p:spTree>
    <p:extLst>
      <p:ext uri="{BB962C8B-B14F-4D97-AF65-F5344CB8AC3E}">
        <p14:creationId xmlns:p14="http://schemas.microsoft.com/office/powerpoint/2010/main" val="4270174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17</a:t>
            </a:fld>
            <a:endParaRPr lang="el-GR"/>
          </a:p>
        </p:txBody>
      </p:sp>
    </p:spTree>
    <p:extLst>
      <p:ext uri="{BB962C8B-B14F-4D97-AF65-F5344CB8AC3E}">
        <p14:creationId xmlns:p14="http://schemas.microsoft.com/office/powerpoint/2010/main" val="2769263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18</a:t>
            </a:fld>
            <a:endParaRPr lang="el-GR"/>
          </a:p>
        </p:txBody>
      </p:sp>
    </p:spTree>
    <p:extLst>
      <p:ext uri="{BB962C8B-B14F-4D97-AF65-F5344CB8AC3E}">
        <p14:creationId xmlns:p14="http://schemas.microsoft.com/office/powerpoint/2010/main" val="1948850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19</a:t>
            </a:fld>
            <a:endParaRPr lang="el-GR"/>
          </a:p>
        </p:txBody>
      </p:sp>
    </p:spTree>
    <p:extLst>
      <p:ext uri="{BB962C8B-B14F-4D97-AF65-F5344CB8AC3E}">
        <p14:creationId xmlns:p14="http://schemas.microsoft.com/office/powerpoint/2010/main" val="236479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2</a:t>
            </a:fld>
            <a:endParaRPr lang="el-GR"/>
          </a:p>
        </p:txBody>
      </p:sp>
    </p:spTree>
    <p:extLst>
      <p:ext uri="{BB962C8B-B14F-4D97-AF65-F5344CB8AC3E}">
        <p14:creationId xmlns:p14="http://schemas.microsoft.com/office/powerpoint/2010/main" val="850303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20</a:t>
            </a:fld>
            <a:endParaRPr lang="en-US" dirty="0"/>
          </a:p>
        </p:txBody>
      </p:sp>
    </p:spTree>
    <p:extLst>
      <p:ext uri="{BB962C8B-B14F-4D97-AF65-F5344CB8AC3E}">
        <p14:creationId xmlns:p14="http://schemas.microsoft.com/office/powerpoint/2010/main" val="737681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21</a:t>
            </a:fld>
            <a:endParaRPr lang="el-GR"/>
          </a:p>
        </p:txBody>
      </p:sp>
    </p:spTree>
    <p:extLst>
      <p:ext uri="{BB962C8B-B14F-4D97-AF65-F5344CB8AC3E}">
        <p14:creationId xmlns:p14="http://schemas.microsoft.com/office/powerpoint/2010/main" val="1000740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22</a:t>
            </a:fld>
            <a:endParaRPr lang="el-GR"/>
          </a:p>
        </p:txBody>
      </p:sp>
    </p:spTree>
    <p:extLst>
      <p:ext uri="{BB962C8B-B14F-4D97-AF65-F5344CB8AC3E}">
        <p14:creationId xmlns:p14="http://schemas.microsoft.com/office/powerpoint/2010/main" val="2313700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23</a:t>
            </a:fld>
            <a:endParaRPr lang="el-GR"/>
          </a:p>
        </p:txBody>
      </p:sp>
    </p:spTree>
    <p:extLst>
      <p:ext uri="{BB962C8B-B14F-4D97-AF65-F5344CB8AC3E}">
        <p14:creationId xmlns:p14="http://schemas.microsoft.com/office/powerpoint/2010/main" val="3980107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24</a:t>
            </a:fld>
            <a:endParaRPr lang="el-GR"/>
          </a:p>
        </p:txBody>
      </p:sp>
    </p:spTree>
    <p:extLst>
      <p:ext uri="{BB962C8B-B14F-4D97-AF65-F5344CB8AC3E}">
        <p14:creationId xmlns:p14="http://schemas.microsoft.com/office/powerpoint/2010/main" val="3864102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25</a:t>
            </a:fld>
            <a:endParaRPr lang="el-GR"/>
          </a:p>
        </p:txBody>
      </p:sp>
    </p:spTree>
    <p:extLst>
      <p:ext uri="{BB962C8B-B14F-4D97-AF65-F5344CB8AC3E}">
        <p14:creationId xmlns:p14="http://schemas.microsoft.com/office/powerpoint/2010/main" val="2695817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g1136d0d7768_0_919:notes"/>
          <p:cNvSpPr>
            <a:spLocks noGrp="1" noRot="1" noChangeAspect="1"/>
          </p:cNvSpPr>
          <p:nvPr>
            <p:ph type="sldImg" idx="2"/>
          </p:nvPr>
        </p:nvSpPr>
        <p:spPr>
          <a:xfrm>
            <a:off x="166688" y="1347788"/>
            <a:ext cx="6464300"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 name="Google Shape;28;g1136d0d7768_0_919:notes"/>
          <p:cNvSpPr txBox="1">
            <a:spLocks noGrp="1"/>
          </p:cNvSpPr>
          <p:nvPr>
            <p:ph type="body" idx="1"/>
          </p:nvPr>
        </p:nvSpPr>
        <p:spPr>
          <a:xfrm>
            <a:off x="679768" y="5186077"/>
            <a:ext cx="5438100" cy="424324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 name="Google Shape;29;g1136d0d7768_0_919:notes"/>
          <p:cNvSpPr txBox="1">
            <a:spLocks noGrp="1"/>
          </p:cNvSpPr>
          <p:nvPr>
            <p:ph type="sldNum" idx="12"/>
          </p:nvPr>
        </p:nvSpPr>
        <p:spPr>
          <a:xfrm>
            <a:off x="3850445" y="10235581"/>
            <a:ext cx="2945700" cy="54062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Roboto"/>
              <a:buNone/>
              <a:tabLst/>
              <a:defRPr/>
            </a:pPr>
            <a:fld id="{00000000-1234-1234-1234-123412341234}" type="slidenum">
              <a:rPr kumimoji="0" lang="el-GR" sz="1200" b="0" i="0" u="none" strike="noStrike" kern="0" cap="none" spc="0" normalizeH="0" baseline="0" noProof="0">
                <a:ln>
                  <a:noFill/>
                </a:ln>
                <a:solidFill>
                  <a:srgbClr val="000000"/>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Pts val="1200"/>
                <a:buFont typeface="Roboto"/>
                <a:buNone/>
                <a:tabLst/>
                <a:defRPr/>
              </a:pPr>
              <a:t>26</a:t>
            </a:fld>
            <a:endParaRPr kumimoji="0" sz="1200" b="0" i="0" u="none" strike="noStrike" kern="0" cap="none" spc="0" normalizeH="0" baseline="0" noProof="0">
              <a:ln>
                <a:noFill/>
              </a:ln>
              <a:solidFill>
                <a:srgbClr val="000000"/>
              </a:solidFill>
              <a:effectLst/>
              <a:uLnTx/>
              <a:uFillTx/>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3</a:t>
            </a:fld>
            <a:endParaRPr lang="el-GR"/>
          </a:p>
        </p:txBody>
      </p:sp>
    </p:spTree>
    <p:extLst>
      <p:ext uri="{BB962C8B-B14F-4D97-AF65-F5344CB8AC3E}">
        <p14:creationId xmlns:p14="http://schemas.microsoft.com/office/powerpoint/2010/main" val="4178189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4</a:t>
            </a:fld>
            <a:endParaRPr lang="el-GR"/>
          </a:p>
        </p:txBody>
      </p:sp>
    </p:spTree>
    <p:extLst>
      <p:ext uri="{BB962C8B-B14F-4D97-AF65-F5344CB8AC3E}">
        <p14:creationId xmlns:p14="http://schemas.microsoft.com/office/powerpoint/2010/main" val="4277902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5</a:t>
            </a:fld>
            <a:endParaRPr lang="el-GR"/>
          </a:p>
        </p:txBody>
      </p:sp>
    </p:spTree>
    <p:extLst>
      <p:ext uri="{BB962C8B-B14F-4D97-AF65-F5344CB8AC3E}">
        <p14:creationId xmlns:p14="http://schemas.microsoft.com/office/powerpoint/2010/main" val="2891533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6</a:t>
            </a:fld>
            <a:endParaRPr lang="el-GR"/>
          </a:p>
        </p:txBody>
      </p:sp>
    </p:spTree>
    <p:extLst>
      <p:ext uri="{BB962C8B-B14F-4D97-AF65-F5344CB8AC3E}">
        <p14:creationId xmlns:p14="http://schemas.microsoft.com/office/powerpoint/2010/main" val="350818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7</a:t>
            </a:fld>
            <a:endParaRPr lang="el-GR"/>
          </a:p>
        </p:txBody>
      </p:sp>
    </p:spTree>
    <p:extLst>
      <p:ext uri="{BB962C8B-B14F-4D97-AF65-F5344CB8AC3E}">
        <p14:creationId xmlns:p14="http://schemas.microsoft.com/office/powerpoint/2010/main" val="2098374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8</a:t>
            </a:fld>
            <a:endParaRPr lang="el-GR"/>
          </a:p>
        </p:txBody>
      </p:sp>
    </p:spTree>
    <p:extLst>
      <p:ext uri="{BB962C8B-B14F-4D97-AF65-F5344CB8AC3E}">
        <p14:creationId xmlns:p14="http://schemas.microsoft.com/office/powerpoint/2010/main" val="4183889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9966B5-9FF8-43C0-96A4-3E88BC753E8C}" type="slidenum">
              <a:rPr lang="el-GR" smtClean="0"/>
              <a:t>9</a:t>
            </a:fld>
            <a:endParaRPr lang="el-GR"/>
          </a:p>
        </p:txBody>
      </p:sp>
    </p:spTree>
    <p:extLst>
      <p:ext uri="{BB962C8B-B14F-4D97-AF65-F5344CB8AC3E}">
        <p14:creationId xmlns:p14="http://schemas.microsoft.com/office/powerpoint/2010/main" val="206347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6/20/2025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32095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96DFF08F-DC6B-4601-B491-B0F83F6DD2DA}" type="datetimeFigureOut">
              <a:rPr lang="en-US" smtClean="0"/>
              <a:pPr/>
              <a:t>6/20/2025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11919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96DFF08F-DC6B-4601-B491-B0F83F6DD2DA}" type="datetimeFigureOut">
              <a:rPr lang="en-US" smtClean="0"/>
              <a:pPr/>
              <a:t>6/20/2025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2187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96DFF08F-DC6B-4601-B491-B0F83F6DD2DA}" type="datetimeFigureOut">
              <a:rPr lang="en-US" smtClean="0"/>
              <a:pPr/>
              <a:t>6/20/2025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7334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96DFF08F-DC6B-4601-B491-B0F83F6DD2DA}" type="datetimeFigureOut">
              <a:rPr lang="en-US" smtClean="0"/>
              <a:pPr/>
              <a:t>6/20/2025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83048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96DFF08F-DC6B-4601-B491-B0F83F6DD2DA}" type="datetimeFigureOut">
              <a:rPr lang="en-US" smtClean="0"/>
              <a:pPr/>
              <a:t>6/20/2025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60410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6/20/2025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90201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6/20/2025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38540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
        <p:nvSpPr>
          <p:cNvPr id="2" name="Google Shape;14;g1136d0d7768_0_1549">
            <a:extLst>
              <a:ext uri="{FF2B5EF4-FFF2-40B4-BE49-F238E27FC236}">
                <a16:creationId xmlns:a16="http://schemas.microsoft.com/office/drawing/2014/main" id="{8D71E502-1CB0-462E-BC97-60D9E05A907F}"/>
              </a:ext>
            </a:extLst>
          </p:cNvPr>
          <p:cNvSpPr txBox="1">
            <a:spLocks noGrp="1"/>
          </p:cNvSpPr>
          <p:nvPr>
            <p:ph type="sldNum" idx="12"/>
          </p:nvPr>
        </p:nvSpPr>
        <p:spPr>
          <a:xfrm>
            <a:off x="11296611" y="6217623"/>
            <a:ext cx="5220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000"/>
              <a:buFont typeface="Calibri"/>
              <a:buNone/>
              <a:defRPr sz="1000" b="0" i="0" u="none" strike="noStrike" cap="none">
                <a:solidFill>
                  <a:schemeClr val="tx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1000"/>
              <a:buFont typeface="Calibri"/>
              <a:buNone/>
              <a:defRPr sz="10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1000"/>
              <a:buFont typeface="Calibri"/>
              <a:buNone/>
              <a:defRPr sz="10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1000"/>
              <a:buFont typeface="Calibri"/>
              <a:buNone/>
              <a:defRPr sz="10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1000"/>
              <a:buFont typeface="Calibri"/>
              <a:buNone/>
              <a:defRPr sz="10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1000"/>
              <a:buFont typeface="Calibri"/>
              <a:buNone/>
              <a:defRPr sz="10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1000"/>
              <a:buFont typeface="Calibri"/>
              <a:buNone/>
              <a:defRPr sz="10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1000"/>
              <a:buFont typeface="Calibri"/>
              <a:buNone/>
              <a:defRPr sz="10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1000"/>
              <a:buFont typeface="Calibri"/>
              <a:buNone/>
              <a:defRPr sz="1000" b="0" i="0" u="none" strike="noStrike" cap="none">
                <a:solidFill>
                  <a:schemeClr val="lt1"/>
                </a:solidFill>
                <a:latin typeface="Calibri"/>
                <a:ea typeface="Calibri"/>
                <a:cs typeface="Calibri"/>
                <a:sym typeface="Calibri"/>
              </a:defRPr>
            </a:lvl9pPr>
          </a:lstStyle>
          <a:p>
            <a:fld id="{00000000-1234-1234-1234-123412341234}" type="slidenum">
              <a:rPr lang="el-GR" smtClean="0"/>
              <a:pPr/>
              <a:t>‹#›</a:t>
            </a:fld>
            <a:endParaRPr lang="el-GR" dirty="0"/>
          </a:p>
        </p:txBody>
      </p:sp>
    </p:spTree>
    <p:extLst>
      <p:ext uri="{BB962C8B-B14F-4D97-AF65-F5344CB8AC3E}">
        <p14:creationId xmlns:p14="http://schemas.microsoft.com/office/powerpoint/2010/main" val="3517474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and Tabl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21BD3DB-6F51-C1AE-FF0E-D0BDCB55F30B}"/>
              </a:ext>
              <a:ext uri="{C183D7F6-B498-43B3-948B-1728B52AA6E4}">
                <adec:decorative xmlns:adec="http://schemas.microsoft.com/office/drawing/2017/decorative" val="1"/>
              </a:ext>
            </a:extLst>
          </p:cNvPr>
          <p:cNvGrpSpPr/>
          <p:nvPr userDrawn="1"/>
        </p:nvGrpSpPr>
        <p:grpSpPr>
          <a:xfrm>
            <a:off x="123536" y="2"/>
            <a:ext cx="11220225" cy="6857998"/>
            <a:chOff x="123536" y="2"/>
            <a:chExt cx="11220225" cy="6857998"/>
          </a:xfrm>
        </p:grpSpPr>
        <p:sp>
          <p:nvSpPr>
            <p:cNvPr id="12" name="Freeform: Shape 7">
              <a:extLst>
                <a:ext uri="{FF2B5EF4-FFF2-40B4-BE49-F238E27FC236}">
                  <a16:creationId xmlns:a16="http://schemas.microsoft.com/office/drawing/2014/main" id="{59903C17-0733-BE0C-7392-283FEC2E98B0}"/>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1">
              <a:extLst>
                <a:ext uri="{FF2B5EF4-FFF2-40B4-BE49-F238E27FC236}">
                  <a16:creationId xmlns:a16="http://schemas.microsoft.com/office/drawing/2014/main" id="{898A3450-9C87-13ED-79CC-F4F65D14FF72}"/>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2882462" cy="429767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038599" y="1825625"/>
            <a:ext cx="7315199" cy="4297680"/>
          </a:xfrm>
        </p:spPr>
        <p:txBody>
          <a:bodyPr>
            <a:normAutofit/>
          </a:bodyPr>
          <a:lstStyle>
            <a:lvl1pPr marL="0" indent="0">
              <a:buNone/>
              <a:defRPr sz="2400"/>
            </a:lvl1pPr>
          </a:lstStyle>
          <a:p>
            <a:r>
              <a:rPr lang="en-US" dirty="0"/>
              <a:t>Click icon to add table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6/20/2025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063631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FE4C84-13A1-72EA-6541-7C8FDDEA71C0}"/>
              </a:ext>
              <a:ext uri="{C183D7F6-B498-43B3-948B-1728B52AA6E4}">
                <adec:decorative xmlns:adec="http://schemas.microsoft.com/office/drawing/2017/decorative" val="1"/>
              </a:ext>
            </a:extLst>
          </p:cNvPr>
          <p:cNvSpPr/>
          <p:nvPr userDrawn="1"/>
        </p:nvSpPr>
        <p:spPr>
          <a:xfrm>
            <a:off x="361563" y="5800859"/>
            <a:ext cx="692016" cy="69201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0468883-4E51-D3BD-E1C6-601ED9B6EF0E}"/>
              </a:ext>
              <a:ext uri="{C183D7F6-B498-43B3-948B-1728B52AA6E4}">
                <adec:decorative xmlns:adec="http://schemas.microsoft.com/office/drawing/2017/decorative" val="1"/>
              </a:ext>
            </a:extLst>
          </p:cNvPr>
          <p:cNvSpPr/>
          <p:nvPr userDrawn="1"/>
        </p:nvSpPr>
        <p:spPr>
          <a:xfrm rot="21438747" flipV="1">
            <a:off x="7967025" y="2530995"/>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111AEF3F-9A86-45CE-4817-E3E6863DC09A}"/>
              </a:ext>
              <a:ext uri="{C183D7F6-B498-43B3-948B-1728B52AA6E4}">
                <adec:decorative xmlns:adec="http://schemas.microsoft.com/office/drawing/2017/decorative" val="1"/>
              </a:ext>
            </a:extLst>
          </p:cNvPr>
          <p:cNvSpPr/>
          <p:nvPr userDrawn="1"/>
        </p:nvSpPr>
        <p:spPr>
          <a:xfrm flipH="1">
            <a:off x="11764789" y="390570"/>
            <a:ext cx="437721" cy="797078"/>
          </a:xfrm>
          <a:custGeom>
            <a:avLst/>
            <a:gdLst>
              <a:gd name="connsiteX0" fmla="*/ 28069 w 437721"/>
              <a:gd name="connsiteY0" fmla="*/ 0 h 797078"/>
              <a:gd name="connsiteX1" fmla="*/ 437721 w 437721"/>
              <a:gd name="connsiteY1" fmla="*/ 398539 h 797078"/>
              <a:gd name="connsiteX2" fmla="*/ 28069 w 437721"/>
              <a:gd name="connsiteY2" fmla="*/ 797078 h 797078"/>
              <a:gd name="connsiteX3" fmla="*/ 0 w 437721"/>
              <a:gd name="connsiteY3" fmla="*/ 794325 h 797078"/>
              <a:gd name="connsiteX4" fmla="*/ 0 w 437721"/>
              <a:gd name="connsiteY4" fmla="*/ 2753 h 797078"/>
              <a:gd name="connsiteX5" fmla="*/ 28069 w 437721"/>
              <a:gd name="connsiteY5" fmla="*/ 0 h 79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721" h="797078">
                <a:moveTo>
                  <a:pt x="28069" y="0"/>
                </a:moveTo>
                <a:cubicBezTo>
                  <a:pt x="254314" y="0"/>
                  <a:pt x="437721" y="178432"/>
                  <a:pt x="437721" y="398539"/>
                </a:cubicBezTo>
                <a:cubicBezTo>
                  <a:pt x="437721" y="618646"/>
                  <a:pt x="254314" y="797078"/>
                  <a:pt x="28069" y="797078"/>
                </a:cubicBezTo>
                <a:lnTo>
                  <a:pt x="0" y="794325"/>
                </a:lnTo>
                <a:lnTo>
                  <a:pt x="0" y="2753"/>
                </a:lnTo>
                <a:lnTo>
                  <a:pt x="28069"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9" name="Content Placeholder 2">
            <a:extLst>
              <a:ext uri="{FF2B5EF4-FFF2-40B4-BE49-F238E27FC236}">
                <a16:creationId xmlns:a16="http://schemas.microsoft.com/office/drawing/2014/main" id="{F5A792C8-BB21-CDAF-668C-C1EFF45540C6}"/>
              </a:ext>
            </a:extLst>
          </p:cNvPr>
          <p:cNvSpPr>
            <a:spLocks noGrp="1"/>
          </p:cNvSpPr>
          <p:nvPr>
            <p:ph sz="half" idx="13" hasCustomPrompt="1"/>
          </p:nvPr>
        </p:nvSpPr>
        <p:spPr>
          <a:xfrm>
            <a:off x="838200" y="1825625"/>
            <a:ext cx="6934200" cy="4297680"/>
          </a:xfrm>
          <a:noFill/>
        </p:spPr>
        <p:txBody>
          <a:bodyPr vert="horz" lIns="91440" tIns="45720" rIns="91440" bIns="45720" rtlCol="0" anchor="t">
            <a:normAutofit/>
          </a:bodyPr>
          <a:lstStyle>
            <a:lvl1pPr marL="0" indent="0">
              <a:spcBef>
                <a:spcPts val="1000"/>
              </a:spcBef>
              <a:spcAft>
                <a:spcPts val="800"/>
              </a:spcAft>
              <a:buNone/>
              <a:defRPr sz="1800"/>
            </a:lvl1pPr>
            <a:lvl2pPr>
              <a:spcBef>
                <a:spcPts val="500"/>
              </a:spcBef>
              <a:spcAft>
                <a:spcPts val="800"/>
              </a:spcAft>
              <a:buClr>
                <a:schemeClr val="accent2"/>
              </a:buClr>
              <a:defRPr sz="1800"/>
            </a:lvl2pPr>
            <a:lvl3pPr>
              <a:spcBef>
                <a:spcPts val="1000"/>
              </a:spcBef>
              <a:buClr>
                <a:schemeClr val="accent2"/>
              </a:buClr>
              <a:defRPr sz="1800"/>
            </a:lvl3pPr>
            <a:lvl4pPr>
              <a:spcBef>
                <a:spcPts val="1000"/>
              </a:spcBef>
              <a:buClr>
                <a:schemeClr val="accent2"/>
              </a:buClr>
              <a:defRPr sz="1800"/>
            </a:lvl4pPr>
            <a:lvl5pPr>
              <a:spcBef>
                <a:spcPts val="1000"/>
              </a:spcBef>
              <a:buClr>
                <a:schemeClr val="accent2"/>
              </a:buCl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latin typeface="Avenir Next LT Pro" panose="020B0504020202020204" pitchFamily="34" charset="77"/>
            </a:endParaRP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903029" y="1825625"/>
            <a:ext cx="3450771" cy="4297680"/>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6/20/2025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04782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6/20/2025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6992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96DFF08F-DC6B-4601-B491-B0F83F6DD2DA}" type="datetimeFigureOut">
              <a:rPr lang="en-US" smtClean="0"/>
              <a:t>6/20/2025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34371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6/20/2025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78304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6/20/2025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73506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6/20/2025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2348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6/20/2025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90228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96DFF08F-DC6B-4601-B491-B0F83F6DD2DA}" type="datetimeFigureOut">
              <a:rPr lang="en-US" smtClean="0"/>
              <a:t>6/20/2025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49657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96DFF08F-DC6B-4601-B491-B0F83F6DD2DA}" type="datetimeFigureOut">
              <a:rPr lang="en-US" smtClean="0"/>
              <a:pPr/>
              <a:t>6/20/2025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71530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6DFF08F-DC6B-4601-B491-B0F83F6DD2DA}" type="datetimeFigureOut">
              <a:rPr lang="en-US" smtClean="0"/>
              <a:pPr/>
              <a:t>6/20/2025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0864693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07"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jpg"/><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jpg"/></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jpg"/><Relationship Id="rId7"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2.sv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0.png"/><Relationship Id="rId7"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4.jpg"/><Relationship Id="rId10" Type="http://schemas.openxmlformats.org/officeDocument/2006/relationships/image" Target="../media/image2.jpg"/><Relationship Id="rId4" Type="http://schemas.openxmlformats.org/officeDocument/2006/relationships/image" Target="../media/image11.svg"/><Relationship Id="rId9"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jp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comments" Target="../comments/commen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23.jpe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image" Target="../media/image18.jpg"/><Relationship Id="rId5" Type="http://schemas.openxmlformats.org/officeDocument/2006/relationships/diagramQuickStyle" Target="../diagrams/quickStyle6.xml"/><Relationship Id="rId10" Type="http://schemas.openxmlformats.org/officeDocument/2006/relationships/image" Target="../media/image9.jpeg"/><Relationship Id="rId4" Type="http://schemas.openxmlformats.org/officeDocument/2006/relationships/diagramLayout" Target="../diagrams/layout6.xml"/><Relationship Id="rId9" Type="http://schemas.openxmlformats.org/officeDocument/2006/relationships/image" Target="../media/image8.jpeg"/><Relationship Id="rId1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jpg"/><Relationship Id="rId7" Type="http://schemas.openxmlformats.org/officeDocument/2006/relationships/diagramQuickStyle" Target="../diagrams/quickStyle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jpeg"/><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4AAA04-EEE8-4EC4-9CA3-DB0DFEBB61D2}"/>
              </a:ext>
            </a:extLst>
          </p:cNvPr>
          <p:cNvSpPr>
            <a:spLocks noGrp="1"/>
          </p:cNvSpPr>
          <p:nvPr>
            <p:ph type="ctrTitle"/>
          </p:nvPr>
        </p:nvSpPr>
        <p:spPr>
          <a:xfrm>
            <a:off x="1708988" y="1561105"/>
            <a:ext cx="7857800" cy="3035808"/>
          </a:xfr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algn="ctr"/>
            <a:r>
              <a:rPr lang="el-GR" sz="3200" b="1" dirty="0">
                <a:solidFill>
                  <a:schemeClr val="accent2">
                    <a:lumMod val="50000"/>
                  </a:schemeClr>
                </a:solidFill>
                <a:latin typeface="Times New Roman" panose="02020603050405020304" pitchFamily="18" charset="0"/>
                <a:cs typeface="Times New Roman" panose="02020603050405020304" pitchFamily="18" charset="0"/>
              </a:rPr>
              <a:t>ΕΚΠΑΙΔΕΥΤΙΚΟ ΣΕΜΙΝΑΡΙΟ ΓΙΑ ΕΠΑΓΓΕΛΜΑΤΙΕΣ ΤΩΝ ΜΟΝΑΔΩΝ ΥΓΕΙΑΣ</a:t>
            </a:r>
            <a:r>
              <a:rPr lang="en-US" sz="3200" b="1" dirty="0">
                <a:solidFill>
                  <a:schemeClr val="accent2">
                    <a:lumMod val="50000"/>
                  </a:schemeClr>
                </a:solidFill>
                <a:latin typeface="Times New Roman" panose="02020603050405020304" pitchFamily="18" charset="0"/>
                <a:cs typeface="Times New Roman" panose="02020603050405020304" pitchFamily="18" charset="0"/>
              </a:rPr>
              <a:t>:</a:t>
            </a:r>
            <a:br>
              <a:rPr lang="en-US" sz="3200" dirty="0">
                <a:solidFill>
                  <a:schemeClr val="accent2">
                    <a:lumMod val="50000"/>
                  </a:schemeClr>
                </a:solidFill>
                <a:latin typeface="Times New Roman" panose="02020603050405020304" pitchFamily="18" charset="0"/>
                <a:cs typeface="Times New Roman" panose="02020603050405020304" pitchFamily="18" charset="0"/>
              </a:rPr>
            </a:br>
            <a:br>
              <a:rPr lang="en-US" sz="3200" dirty="0">
                <a:solidFill>
                  <a:schemeClr val="accent2">
                    <a:lumMod val="50000"/>
                  </a:schemeClr>
                </a:solidFill>
                <a:latin typeface="Times New Roman" panose="02020603050405020304" pitchFamily="18" charset="0"/>
                <a:cs typeface="Times New Roman" panose="02020603050405020304" pitchFamily="18" charset="0"/>
              </a:rPr>
            </a:br>
            <a:r>
              <a:rPr lang="el-GR" sz="3200" dirty="0">
                <a:solidFill>
                  <a:schemeClr val="accent2">
                    <a:lumMod val="50000"/>
                  </a:schemeClr>
                </a:solidFill>
                <a:latin typeface="Times New Roman" panose="02020603050405020304" pitchFamily="18" charset="0"/>
                <a:cs typeface="Times New Roman" panose="02020603050405020304" pitchFamily="18" charset="0"/>
              </a:rPr>
              <a:t> </a:t>
            </a:r>
            <a:r>
              <a:rPr lang="el-GR" sz="3200" u="sng" dirty="0">
                <a:solidFill>
                  <a:schemeClr val="accent2">
                    <a:lumMod val="50000"/>
                  </a:schemeClr>
                </a:solidFill>
                <a:latin typeface="Times New Roman" panose="02020603050405020304" pitchFamily="18" charset="0"/>
                <a:cs typeface="Times New Roman" panose="02020603050405020304" pitchFamily="18" charset="0"/>
              </a:rPr>
              <a:t>ΑΥΤΙΣΜΟΣ ΚΑΙ ΝΕΥΡΟΑΝΑΠΤΥΞΙΑΚΕΣ ΔΙΑΤΑΡΑΧΕΣ</a:t>
            </a:r>
          </a:p>
        </p:txBody>
      </p:sp>
      <p:pic>
        <p:nvPicPr>
          <p:cNvPr id="7" name="Image 1">
            <a:extLst>
              <a:ext uri="{FF2B5EF4-FFF2-40B4-BE49-F238E27FC236}">
                <a16:creationId xmlns:a16="http://schemas.microsoft.com/office/drawing/2014/main" id="{EDD4619C-A45F-4EB5-887F-8F9A8E470A1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8560" y="-61325"/>
            <a:ext cx="2114867" cy="1827188"/>
          </a:xfrm>
          <a:prstGeom prst="ellipse">
            <a:avLst/>
          </a:prstGeom>
          <a:ln>
            <a:noFill/>
          </a:ln>
          <a:effectLst>
            <a:softEdge rad="112500"/>
          </a:effectLst>
        </p:spPr>
      </p:pic>
      <p:sp>
        <p:nvSpPr>
          <p:cNvPr id="8" name="Rectangle 1">
            <a:extLst>
              <a:ext uri="{FF2B5EF4-FFF2-40B4-BE49-F238E27FC236}">
                <a16:creationId xmlns:a16="http://schemas.microsoft.com/office/drawing/2014/main" id="{66674AFD-6D16-4F20-B3A7-14EE0F9956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9" name="Rectangle 2">
            <a:extLst>
              <a:ext uri="{FF2B5EF4-FFF2-40B4-BE49-F238E27FC236}">
                <a16:creationId xmlns:a16="http://schemas.microsoft.com/office/drawing/2014/main" id="{75D78337-3C8D-4023-BC52-1B75B3D8C4E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0" name="Rectangle 3">
            <a:extLst>
              <a:ext uri="{FF2B5EF4-FFF2-40B4-BE49-F238E27FC236}">
                <a16:creationId xmlns:a16="http://schemas.microsoft.com/office/drawing/2014/main" id="{3601E8FD-D06E-4FED-95F6-5CB2599DBC7E}"/>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2" name="Rectangle 5">
            <a:extLst>
              <a:ext uri="{FF2B5EF4-FFF2-40B4-BE49-F238E27FC236}">
                <a16:creationId xmlns:a16="http://schemas.microsoft.com/office/drawing/2014/main" id="{BB33BCDD-9B14-4A0C-BA33-F9BA73CBE224}"/>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3" name="Picture 2" descr="A map of the country&#10;&#10;AI-generated content may be incorrect.">
            <a:extLst>
              <a:ext uri="{FF2B5EF4-FFF2-40B4-BE49-F238E27FC236}">
                <a16:creationId xmlns:a16="http://schemas.microsoft.com/office/drawing/2014/main" id="{9D766267-3DCC-4EDD-B807-F5D16340F197}"/>
              </a:ext>
            </a:extLst>
          </p:cNvPr>
          <p:cNvPicPr/>
          <p:nvPr/>
        </p:nvPicPr>
        <p:blipFill>
          <a:blip r:embed="rId4">
            <a:extLst>
              <a:ext uri="{28A0092B-C50C-407E-A947-70E740481C1C}">
                <a14:useLocalDpi xmlns:a14="http://schemas.microsoft.com/office/drawing/2010/main" val="0"/>
              </a:ext>
            </a:extLst>
          </a:blip>
          <a:stretch>
            <a:fillRect/>
          </a:stretch>
        </p:blipFill>
        <p:spPr>
          <a:xfrm>
            <a:off x="10805795" y="5958522"/>
            <a:ext cx="1386205" cy="884555"/>
          </a:xfrm>
          <a:prstGeom prst="rect">
            <a:avLst/>
          </a:prstGeom>
        </p:spPr>
      </p:pic>
      <p:sp>
        <p:nvSpPr>
          <p:cNvPr id="19" name="Rectangle 9">
            <a:extLst>
              <a:ext uri="{FF2B5EF4-FFF2-40B4-BE49-F238E27FC236}">
                <a16:creationId xmlns:a16="http://schemas.microsoft.com/office/drawing/2014/main" id="{89122BD6-5B1B-4341-AE92-739E879A1ADB}"/>
              </a:ext>
            </a:extLst>
          </p:cNvPr>
          <p:cNvSpPr>
            <a:spLocks noChangeArrowheads="1"/>
          </p:cNvSpPr>
          <p:nvPr/>
        </p:nvSpPr>
        <p:spPr bwMode="auto">
          <a:xfrm>
            <a:off x="6096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21" name="Ορθογώνιο 20">
            <a:extLst>
              <a:ext uri="{FF2B5EF4-FFF2-40B4-BE49-F238E27FC236}">
                <a16:creationId xmlns:a16="http://schemas.microsoft.com/office/drawing/2014/main" id="{76B2B063-3EE0-4ABD-B4CA-A1A4DB7475F4}"/>
              </a:ext>
            </a:extLst>
          </p:cNvPr>
          <p:cNvSpPr/>
          <p:nvPr/>
        </p:nvSpPr>
        <p:spPr>
          <a:xfrm>
            <a:off x="24881" y="4901713"/>
            <a:ext cx="2472513" cy="464871"/>
          </a:xfrm>
          <a:prstGeom prst="rect">
            <a:avLst/>
          </a:prstGeom>
        </p:spPr>
        <p:txBody>
          <a:bodyPr wrap="square">
            <a:spAutoFit/>
          </a:bodyPr>
          <a:lstStyle/>
          <a:p>
            <a:pPr lvl="0" algn="ctr">
              <a:lnSpc>
                <a:spcPct val="150000"/>
              </a:lnSpc>
              <a:spcAft>
                <a:spcPts val="0"/>
              </a:spcAft>
            </a:pPr>
            <a:r>
              <a:rPr lang="el-GR"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Ευλαμπία</a:t>
            </a:r>
            <a:r>
              <a:rPr lang="en-US"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Γαρεδάκη </a:t>
            </a:r>
            <a:endParaRPr lang="el-GR"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Ορθογώνιο 23">
            <a:extLst>
              <a:ext uri="{FF2B5EF4-FFF2-40B4-BE49-F238E27FC236}">
                <a16:creationId xmlns:a16="http://schemas.microsoft.com/office/drawing/2014/main" id="{A18DE788-9CA7-4B54-A441-F6CEF8AE1B90}"/>
              </a:ext>
            </a:extLst>
          </p:cNvPr>
          <p:cNvSpPr/>
          <p:nvPr/>
        </p:nvSpPr>
        <p:spPr>
          <a:xfrm>
            <a:off x="-21772" y="5229247"/>
            <a:ext cx="4180817" cy="464871"/>
          </a:xfrm>
          <a:prstGeom prst="rect">
            <a:avLst/>
          </a:prstGeom>
        </p:spPr>
        <p:txBody>
          <a:bodyPr wrap="square">
            <a:spAutoFit/>
          </a:bodyPr>
          <a:lstStyle/>
          <a:p>
            <a:pPr lvl="0" algn="ctr">
              <a:lnSpc>
                <a:spcPct val="150000"/>
              </a:lnSpc>
              <a:spcAft>
                <a:spcPts val="0"/>
              </a:spcAft>
            </a:pPr>
            <a:r>
              <a:rPr lang="el-GR"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Γεωργία – Κωνσταντίνα</a:t>
            </a:r>
            <a:r>
              <a:rPr lang="en-US"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Γιανναδάκη </a:t>
            </a:r>
            <a:endParaRPr lang="el-GR"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Ορθογώνιο 24">
            <a:extLst>
              <a:ext uri="{FF2B5EF4-FFF2-40B4-BE49-F238E27FC236}">
                <a16:creationId xmlns:a16="http://schemas.microsoft.com/office/drawing/2014/main" id="{C2BBB2EE-F8AB-4284-87D3-48F7318110A6}"/>
              </a:ext>
            </a:extLst>
          </p:cNvPr>
          <p:cNvSpPr/>
          <p:nvPr/>
        </p:nvSpPr>
        <p:spPr>
          <a:xfrm>
            <a:off x="-21771" y="5556781"/>
            <a:ext cx="2804300" cy="464871"/>
          </a:xfrm>
          <a:prstGeom prst="rect">
            <a:avLst/>
          </a:prstGeom>
        </p:spPr>
        <p:txBody>
          <a:bodyPr wrap="square">
            <a:spAutoFit/>
          </a:bodyPr>
          <a:lstStyle/>
          <a:p>
            <a:pPr lvl="0" algn="ctr">
              <a:lnSpc>
                <a:spcPct val="150000"/>
              </a:lnSpc>
              <a:spcAft>
                <a:spcPts val="0"/>
              </a:spcAft>
            </a:pPr>
            <a:r>
              <a:rPr lang="el-GR"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Μαριλένα</a:t>
            </a:r>
            <a:r>
              <a:rPr lang="en-US"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Μανιωράκη</a:t>
            </a:r>
            <a:r>
              <a:rPr lang="el-GR"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l-GR"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4303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9BFA216-72F8-42CD-87C9-50941144D29C}"/>
              </a:ext>
            </a:extLst>
          </p:cNvPr>
          <p:cNvSpPr>
            <a:spLocks noGrp="1"/>
          </p:cNvSpPr>
          <p:nvPr>
            <p:ph sz="half" idx="1"/>
          </p:nvPr>
        </p:nvSpPr>
        <p:spPr>
          <a:xfrm>
            <a:off x="191772" y="3741472"/>
            <a:ext cx="5140142" cy="724650"/>
          </a:xfr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anchor="ctr">
            <a:noAutofit/>
          </a:bodyPr>
          <a:lstStyle/>
          <a:p>
            <a:pPr marL="0" indent="0" algn="ctr">
              <a:buNone/>
            </a:pPr>
            <a:br>
              <a:rPr lang="el-GR" sz="2000" dirty="0">
                <a:solidFill>
                  <a:schemeClr val="accent2">
                    <a:lumMod val="50000"/>
                  </a:schemeClr>
                </a:solidFill>
                <a:latin typeface="Times New Roman" panose="02020603050405020304" pitchFamily="18" charset="0"/>
                <a:cs typeface="Times New Roman" panose="02020603050405020304" pitchFamily="18" charset="0"/>
              </a:rPr>
            </a:br>
            <a:r>
              <a:rPr lang="el-GR" sz="2000" dirty="0">
                <a:solidFill>
                  <a:schemeClr val="accent2">
                    <a:lumMod val="50000"/>
                  </a:schemeClr>
                </a:solidFill>
                <a:latin typeface="Times New Roman" panose="02020603050405020304" pitchFamily="18" charset="0"/>
                <a:cs typeface="Times New Roman" panose="02020603050405020304" pitchFamily="18" charset="0"/>
              </a:rPr>
              <a:t>      Τρόποι επικοινωνίας</a:t>
            </a:r>
            <a:br>
              <a:rPr lang="el-GR" sz="2000" dirty="0">
                <a:solidFill>
                  <a:schemeClr val="accent2">
                    <a:lumMod val="50000"/>
                  </a:schemeClr>
                </a:solidFill>
                <a:latin typeface="Times New Roman" panose="02020603050405020304" pitchFamily="18" charset="0"/>
                <a:cs typeface="Times New Roman" panose="02020603050405020304" pitchFamily="18" charset="0"/>
              </a:rPr>
            </a:br>
            <a:r>
              <a:rPr lang="el-GR" sz="2000"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6" name="Θέση περιεχομένου 2">
            <a:extLst>
              <a:ext uri="{FF2B5EF4-FFF2-40B4-BE49-F238E27FC236}">
                <a16:creationId xmlns:a16="http://schemas.microsoft.com/office/drawing/2014/main" id="{08C6B30A-6E97-47DB-9FE2-931A65B34D69}"/>
              </a:ext>
            </a:extLst>
          </p:cNvPr>
          <p:cNvSpPr txBox="1">
            <a:spLocks/>
          </p:cNvSpPr>
          <p:nvPr/>
        </p:nvSpPr>
        <p:spPr>
          <a:xfrm>
            <a:off x="3147848" y="79808"/>
            <a:ext cx="5140142" cy="1196779"/>
          </a:xfrm>
          <a:prstGeom prst="rect">
            <a:avLst/>
          </a:prstGeom>
          <a:solidFill>
            <a:schemeClr val="accent2">
              <a:alpha val="5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marL="0" indent="0" algn="ctr">
              <a:buNone/>
            </a:pPr>
            <a:r>
              <a:rPr lang="el-GR" sz="2000" b="1" u="sng" dirty="0">
                <a:solidFill>
                  <a:schemeClr val="accent2">
                    <a:lumMod val="50000"/>
                  </a:schemeClr>
                </a:solidFill>
                <a:latin typeface="Times New Roman" panose="02020603050405020304" pitchFamily="18" charset="0"/>
                <a:cs typeface="Times New Roman" panose="02020603050405020304" pitchFamily="18" charset="0"/>
              </a:rPr>
              <a:t>Έντυπο  Ατομικών Πληροφοριών</a:t>
            </a:r>
            <a:br>
              <a:rPr lang="el-GR" sz="2000" u="sng" dirty="0">
                <a:solidFill>
                  <a:schemeClr val="accent2">
                    <a:lumMod val="50000"/>
                  </a:schemeClr>
                </a:solidFill>
                <a:latin typeface="Times New Roman" panose="02020603050405020304" pitchFamily="18" charset="0"/>
                <a:cs typeface="Times New Roman" panose="02020603050405020304" pitchFamily="18" charset="0"/>
              </a:rPr>
            </a:br>
            <a:r>
              <a:rPr lang="el-GR" sz="2000" u="sng" dirty="0">
                <a:solidFill>
                  <a:schemeClr val="accent2">
                    <a:lumMod val="50000"/>
                  </a:schemeClr>
                </a:solidFill>
                <a:latin typeface="Times New Roman" panose="02020603050405020304" pitchFamily="18" charset="0"/>
                <a:cs typeface="Times New Roman" panose="02020603050405020304" pitchFamily="18" charset="0"/>
              </a:rPr>
              <a:t>      </a:t>
            </a:r>
            <a:endParaRPr lang="el-GR" u="sng"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 name="Θέση περιεχομένου 2">
            <a:extLst>
              <a:ext uri="{FF2B5EF4-FFF2-40B4-BE49-F238E27FC236}">
                <a16:creationId xmlns:a16="http://schemas.microsoft.com/office/drawing/2014/main" id="{3F3CF442-1D3B-46BA-90C1-C0371DC76F34}"/>
              </a:ext>
            </a:extLst>
          </p:cNvPr>
          <p:cNvSpPr txBox="1">
            <a:spLocks/>
          </p:cNvSpPr>
          <p:nvPr/>
        </p:nvSpPr>
        <p:spPr>
          <a:xfrm>
            <a:off x="191134" y="1381797"/>
            <a:ext cx="5140142" cy="803138"/>
          </a:xfrm>
          <a:prstGeom prst="rect">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marL="0" indent="0" algn="ctr">
              <a:buNone/>
            </a:pPr>
            <a:br>
              <a:rPr lang="el-GR" sz="2000" dirty="0">
                <a:solidFill>
                  <a:schemeClr val="accent2">
                    <a:lumMod val="50000"/>
                  </a:schemeClr>
                </a:solidFill>
                <a:latin typeface="Times New Roman" panose="02020603050405020304" pitchFamily="18" charset="0"/>
                <a:cs typeface="Times New Roman" panose="02020603050405020304" pitchFamily="18" charset="0"/>
              </a:rPr>
            </a:br>
            <a:r>
              <a:rPr lang="el-GR" sz="2000" dirty="0">
                <a:solidFill>
                  <a:schemeClr val="accent2">
                    <a:lumMod val="50000"/>
                  </a:schemeClr>
                </a:solidFill>
                <a:latin typeface="Times New Roman" panose="02020603050405020304" pitchFamily="18" charset="0"/>
                <a:cs typeface="Times New Roman" panose="02020603050405020304" pitchFamily="18" charset="0"/>
              </a:rPr>
              <a:t>       Συμπεριφορά - Τί να γνωρίζω</a:t>
            </a:r>
          </a:p>
          <a:p>
            <a:endParaRPr lang="el-GR" dirty="0"/>
          </a:p>
        </p:txBody>
      </p:sp>
      <p:sp>
        <p:nvSpPr>
          <p:cNvPr id="8" name="Θέση περιεχομένου 2">
            <a:extLst>
              <a:ext uri="{FF2B5EF4-FFF2-40B4-BE49-F238E27FC236}">
                <a16:creationId xmlns:a16="http://schemas.microsoft.com/office/drawing/2014/main" id="{477CEE40-735B-462F-86AC-BC5785AD16B5}"/>
              </a:ext>
            </a:extLst>
          </p:cNvPr>
          <p:cNvSpPr txBox="1">
            <a:spLocks/>
          </p:cNvSpPr>
          <p:nvPr/>
        </p:nvSpPr>
        <p:spPr>
          <a:xfrm>
            <a:off x="191134" y="4761831"/>
            <a:ext cx="5140142" cy="803140"/>
          </a:xfrm>
          <a:prstGeom prst="rect">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marL="0" indent="0" algn="ctr">
              <a:buNone/>
            </a:pPr>
            <a:br>
              <a:rPr lang="el-GR" sz="2000" dirty="0">
                <a:solidFill>
                  <a:schemeClr val="accent2">
                    <a:lumMod val="50000"/>
                  </a:schemeClr>
                </a:solidFill>
                <a:latin typeface="Times New Roman" panose="02020603050405020304" pitchFamily="18" charset="0"/>
                <a:cs typeface="Times New Roman" panose="02020603050405020304" pitchFamily="18" charset="0"/>
              </a:rPr>
            </a:br>
            <a:r>
              <a:rPr lang="el-GR" sz="2000" dirty="0">
                <a:solidFill>
                  <a:schemeClr val="accent2">
                    <a:lumMod val="50000"/>
                  </a:schemeClr>
                </a:solidFill>
                <a:latin typeface="Times New Roman" panose="02020603050405020304" pitchFamily="18" charset="0"/>
                <a:cs typeface="Times New Roman" panose="02020603050405020304" pitchFamily="18" charset="0"/>
              </a:rPr>
              <a:t>      Τρόπους καλύτερης προσέγγισης</a:t>
            </a:r>
            <a:br>
              <a:rPr lang="el-GR" sz="2000" dirty="0">
                <a:solidFill>
                  <a:schemeClr val="accent2">
                    <a:lumMod val="50000"/>
                  </a:schemeClr>
                </a:solidFill>
                <a:latin typeface="Times New Roman" panose="02020603050405020304" pitchFamily="18" charset="0"/>
                <a:cs typeface="Times New Roman" panose="02020603050405020304" pitchFamily="18" charset="0"/>
              </a:rPr>
            </a:br>
            <a:r>
              <a:rPr lang="el-GR" sz="2000" dirty="0">
                <a:solidFill>
                  <a:schemeClr val="accent2">
                    <a:lumMod val="50000"/>
                  </a:schemeClr>
                </a:solidFill>
                <a:latin typeface="Times New Roman" panose="02020603050405020304" pitchFamily="18" charset="0"/>
                <a:cs typeface="Times New Roman" panose="02020603050405020304" pitchFamily="18" charset="0"/>
              </a:rPr>
              <a:t>       </a:t>
            </a:r>
            <a:endParaRPr lang="el-GR"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9" name="Θέση περιεχομένου 2">
            <a:extLst>
              <a:ext uri="{FF2B5EF4-FFF2-40B4-BE49-F238E27FC236}">
                <a16:creationId xmlns:a16="http://schemas.microsoft.com/office/drawing/2014/main" id="{4A870EDF-A115-4BA3-899A-C8DF54224515}"/>
              </a:ext>
            </a:extLst>
          </p:cNvPr>
          <p:cNvSpPr txBox="1">
            <a:spLocks/>
          </p:cNvSpPr>
          <p:nvPr/>
        </p:nvSpPr>
        <p:spPr>
          <a:xfrm>
            <a:off x="191134" y="2625861"/>
            <a:ext cx="5140142" cy="803139"/>
          </a:xfrm>
          <a:prstGeom prst="rect">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marL="0" indent="0" algn="ctr">
              <a:buNone/>
            </a:pPr>
            <a:br>
              <a:rPr lang="el-GR" sz="2000" dirty="0">
                <a:solidFill>
                  <a:schemeClr val="accent2">
                    <a:lumMod val="50000"/>
                  </a:schemeClr>
                </a:solidFill>
                <a:latin typeface="Times New Roman" panose="02020603050405020304" pitchFamily="18" charset="0"/>
                <a:cs typeface="Times New Roman" panose="02020603050405020304" pitchFamily="18" charset="0"/>
              </a:rPr>
            </a:br>
            <a:r>
              <a:rPr lang="el-GR" sz="2000" dirty="0">
                <a:solidFill>
                  <a:schemeClr val="accent2">
                    <a:lumMod val="50000"/>
                  </a:schemeClr>
                </a:solidFill>
                <a:latin typeface="Times New Roman" panose="02020603050405020304" pitchFamily="18" charset="0"/>
                <a:cs typeface="Times New Roman" panose="02020603050405020304" pitchFamily="18" charset="0"/>
              </a:rPr>
              <a:t>       Ανάγκες – Ιδιαιτερότητες</a:t>
            </a:r>
            <a:br>
              <a:rPr lang="el-GR" sz="2000" dirty="0">
                <a:solidFill>
                  <a:schemeClr val="accent2">
                    <a:lumMod val="50000"/>
                  </a:schemeClr>
                </a:solidFill>
                <a:latin typeface="Times New Roman" panose="02020603050405020304" pitchFamily="18" charset="0"/>
                <a:cs typeface="Times New Roman" panose="02020603050405020304" pitchFamily="18" charset="0"/>
              </a:rPr>
            </a:br>
            <a:r>
              <a:rPr lang="el-GR" sz="2000" dirty="0">
                <a:solidFill>
                  <a:schemeClr val="accent2">
                    <a:lumMod val="50000"/>
                  </a:schemeClr>
                </a:solidFill>
                <a:latin typeface="Times New Roman" panose="02020603050405020304" pitchFamily="18" charset="0"/>
                <a:cs typeface="Times New Roman" panose="02020603050405020304" pitchFamily="18" charset="0"/>
              </a:rPr>
              <a:t>       </a:t>
            </a:r>
            <a:endParaRPr lang="el-GR"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2050" name="Picture 2" descr="Ομάδα που ελέγχει το γιγαντιαίο υπόβαθρο λίστας ελέγχου">
            <a:extLst>
              <a:ext uri="{FF2B5EF4-FFF2-40B4-BE49-F238E27FC236}">
                <a16:creationId xmlns:a16="http://schemas.microsoft.com/office/drawing/2014/main" id="{6E233BDF-13D5-4C3D-8D23-DB329D7D0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84173"/>
            <a:ext cx="3239703" cy="3089653"/>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11" name="Γραφικό 10" descr="Παζλ">
            <a:extLst>
              <a:ext uri="{FF2B5EF4-FFF2-40B4-BE49-F238E27FC236}">
                <a16:creationId xmlns:a16="http://schemas.microsoft.com/office/drawing/2014/main" id="{0EB0BE40-7E45-4E39-9F31-AA0F2C7CDB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68316" y="214098"/>
            <a:ext cx="928197" cy="928197"/>
          </a:xfrm>
          <a:prstGeom prst="rect">
            <a:avLst/>
          </a:prstGeom>
        </p:spPr>
      </p:pic>
      <p:pic>
        <p:nvPicPr>
          <p:cNvPr id="12" name="Γραφικό 11" descr="Παζλ">
            <a:extLst>
              <a:ext uri="{FF2B5EF4-FFF2-40B4-BE49-F238E27FC236}">
                <a16:creationId xmlns:a16="http://schemas.microsoft.com/office/drawing/2014/main" id="{2891BE17-34B4-4F80-8BB0-65BDD62774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64273" y="5543046"/>
            <a:ext cx="772880" cy="772880"/>
          </a:xfrm>
          <a:prstGeom prst="rect">
            <a:avLst/>
          </a:prstGeom>
        </p:spPr>
      </p:pic>
      <p:pic>
        <p:nvPicPr>
          <p:cNvPr id="10" name="Picture 2" descr="A map of the country&#10;&#10;AI-generated content may be incorrect.">
            <a:extLst>
              <a:ext uri="{FF2B5EF4-FFF2-40B4-BE49-F238E27FC236}">
                <a16:creationId xmlns:a16="http://schemas.microsoft.com/office/drawing/2014/main" id="{CEE6267D-D0AA-499C-B780-3252B0A39D87}"/>
              </a:ext>
            </a:extLst>
          </p:cNvPr>
          <p:cNvPicPr/>
          <p:nvPr/>
        </p:nvPicPr>
        <p:blipFill>
          <a:blip r:embed="rId6">
            <a:extLst>
              <a:ext uri="{28A0092B-C50C-407E-A947-70E740481C1C}">
                <a14:useLocalDpi xmlns:a14="http://schemas.microsoft.com/office/drawing/2010/main" val="0"/>
              </a:ext>
            </a:extLst>
          </a:blip>
          <a:stretch>
            <a:fillRect/>
          </a:stretch>
        </p:blipFill>
        <p:spPr>
          <a:xfrm>
            <a:off x="10805795" y="5943957"/>
            <a:ext cx="1386205" cy="884555"/>
          </a:xfrm>
          <a:prstGeom prst="rect">
            <a:avLst/>
          </a:prstGeom>
        </p:spPr>
      </p:pic>
    </p:spTree>
    <p:extLst>
      <p:ext uri="{BB962C8B-B14F-4D97-AF65-F5344CB8AC3E}">
        <p14:creationId xmlns:p14="http://schemas.microsoft.com/office/powerpoint/2010/main" val="2144809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map of the country&#10;&#10;AI-generated content may be incorrect.">
            <a:extLst>
              <a:ext uri="{FF2B5EF4-FFF2-40B4-BE49-F238E27FC236}">
                <a16:creationId xmlns:a16="http://schemas.microsoft.com/office/drawing/2014/main" id="{29194749-010D-4B56-BA8D-F5DE31CB672E}"/>
              </a:ext>
            </a:extLst>
          </p:cNvPr>
          <p:cNvPicPr/>
          <p:nvPr/>
        </p:nvPicPr>
        <p:blipFill>
          <a:blip r:embed="rId3">
            <a:extLst>
              <a:ext uri="{28A0092B-C50C-407E-A947-70E740481C1C}">
                <a14:useLocalDpi xmlns:a14="http://schemas.microsoft.com/office/drawing/2010/main" val="0"/>
              </a:ext>
            </a:extLst>
          </a:blip>
          <a:stretch>
            <a:fillRect/>
          </a:stretch>
        </p:blipFill>
        <p:spPr>
          <a:xfrm>
            <a:off x="10722078" y="5880560"/>
            <a:ext cx="1386205" cy="884555"/>
          </a:xfrm>
          <a:prstGeom prst="rect">
            <a:avLst/>
          </a:prstGeom>
        </p:spPr>
      </p:pic>
      <p:sp>
        <p:nvSpPr>
          <p:cNvPr id="6" name="Rectangle 1">
            <a:extLst>
              <a:ext uri="{FF2B5EF4-FFF2-40B4-BE49-F238E27FC236}">
                <a16:creationId xmlns:a16="http://schemas.microsoft.com/office/drawing/2014/main" id="{130474AD-FD88-495B-B1E4-F8415E350428}"/>
              </a:ext>
            </a:extLst>
          </p:cNvPr>
          <p:cNvSpPr>
            <a:spLocks noGrp="1" noChangeArrowheads="1"/>
          </p:cNvSpPr>
          <p:nvPr>
            <p:ph type="title"/>
          </p:nvPr>
        </p:nvSpPr>
        <p:spPr bwMode="auto">
          <a:xfrm>
            <a:off x="152400" y="152400"/>
            <a:ext cx="938573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l-GR" sz="1600" b="1" dirty="0">
                <a:solidFill>
                  <a:srgbClr val="17365D"/>
                </a:solidFill>
                <a:latin typeface="Times New Roman" panose="02020603050405020304" pitchFamily="18" charset="0"/>
                <a:ea typeface="MS Gothic" panose="020B0609070205080204" pitchFamily="49" charset="-128"/>
                <a:cs typeface="Times New Roman" panose="02020603050405020304" pitchFamily="18" charset="0"/>
              </a:rPr>
              <a:t>E</a:t>
            </a:r>
            <a:r>
              <a:rPr kumimoji="0" lang="el-GR" altLang="el-GR" sz="1600" b="1" i="0" u="none" strike="noStrike" cap="none" normalizeH="0" baseline="0" dirty="0" err="1">
                <a:ln>
                  <a:noFill/>
                </a:ln>
                <a:solidFill>
                  <a:srgbClr val="17365D"/>
                </a:solidFill>
                <a:effectLst/>
                <a:latin typeface="Times New Roman" panose="02020603050405020304" pitchFamily="18" charset="0"/>
                <a:ea typeface="MS Gothic" panose="020B0609070205080204" pitchFamily="49" charset="-128"/>
                <a:cs typeface="Times New Roman" panose="02020603050405020304" pitchFamily="18" charset="0"/>
              </a:rPr>
              <a:t>ντυπο</a:t>
            </a:r>
            <a:r>
              <a:rPr kumimoji="0" lang="el-GR" altLang="el-GR" sz="1600" b="1" i="0" u="none" strike="noStrike" cap="none" normalizeH="0" baseline="0" dirty="0">
                <a:ln>
                  <a:noFill/>
                </a:ln>
                <a:solidFill>
                  <a:srgbClr val="17365D"/>
                </a:solidFill>
                <a:effectLst/>
                <a:latin typeface="Times New Roman" panose="02020603050405020304" pitchFamily="18" charset="0"/>
                <a:ea typeface="MS Gothic" panose="020B0609070205080204" pitchFamily="49" charset="-128"/>
                <a:cs typeface="Times New Roman" panose="02020603050405020304" pitchFamily="18" charset="0"/>
              </a:rPr>
              <a:t> Ατομικών Πληροφοριών και Προσαρμογών</a:t>
            </a:r>
            <a:endParaRPr kumimoji="0" lang="el-GR" altLang="el-GR" sz="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100" b="1"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Για άτομα με αυτισμό ή/και </a:t>
            </a:r>
            <a:r>
              <a:rPr kumimoji="0" lang="el-GR" altLang="el-GR" sz="1100" b="1" i="0" u="none" strike="noStrike" cap="none" normalizeH="0" baseline="0" dirty="0" err="1">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νευροαναπτυξιακές</a:t>
            </a:r>
            <a:r>
              <a:rPr kumimoji="0" lang="el-GR" altLang="el-GR" sz="1100" b="1"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διαταραχές. Παρακαλώ επιλέξτε ό,τι ισχύει και συμπληρώστε τα πεδία όπου χρειάζεται.</a:t>
            </a:r>
            <a:endParaRPr kumimoji="0" lang="el-GR" altLang="el-GR"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7" name="Πίνακας 6">
            <a:extLst>
              <a:ext uri="{FF2B5EF4-FFF2-40B4-BE49-F238E27FC236}">
                <a16:creationId xmlns:a16="http://schemas.microsoft.com/office/drawing/2014/main" id="{371AE488-3F21-4ACB-B7B4-2489EF783C28}"/>
              </a:ext>
            </a:extLst>
          </p:cNvPr>
          <p:cNvGraphicFramePr>
            <a:graphicFrameLocks noGrp="1"/>
          </p:cNvGraphicFramePr>
          <p:nvPr>
            <p:extLst>
              <p:ext uri="{D42A27DB-BD31-4B8C-83A1-F6EECF244321}">
                <p14:modId xmlns:p14="http://schemas.microsoft.com/office/powerpoint/2010/main" val="3104437722"/>
              </p:ext>
            </p:extLst>
          </p:nvPr>
        </p:nvGraphicFramePr>
        <p:xfrm>
          <a:off x="1718441" y="660231"/>
          <a:ext cx="8371490" cy="6104884"/>
        </p:xfrm>
        <a:graphic>
          <a:graphicData uri="http://schemas.openxmlformats.org/drawingml/2006/table">
            <a:tbl>
              <a:tblPr firstRow="1" firstCol="1" bandRow="1">
                <a:tableStyleId>{72833802-FEF1-4C79-8D5D-14CF1EAF98D9}</a:tableStyleId>
              </a:tblPr>
              <a:tblGrid>
                <a:gridCol w="4185745">
                  <a:extLst>
                    <a:ext uri="{9D8B030D-6E8A-4147-A177-3AD203B41FA5}">
                      <a16:colId xmlns:a16="http://schemas.microsoft.com/office/drawing/2014/main" val="3264342830"/>
                    </a:ext>
                  </a:extLst>
                </a:gridCol>
                <a:gridCol w="4185745">
                  <a:extLst>
                    <a:ext uri="{9D8B030D-6E8A-4147-A177-3AD203B41FA5}">
                      <a16:colId xmlns:a16="http://schemas.microsoft.com/office/drawing/2014/main" val="2731948667"/>
                    </a:ext>
                  </a:extLst>
                </a:gridCol>
              </a:tblGrid>
              <a:tr h="171058">
                <a:tc>
                  <a:txBody>
                    <a:bodyPr/>
                    <a:lstStyle/>
                    <a:p>
                      <a:pPr>
                        <a:lnSpc>
                          <a:spcPct val="115000"/>
                        </a:lnSpc>
                        <a:spcAft>
                          <a:spcPts val="0"/>
                        </a:spcAft>
                      </a:pPr>
                      <a:r>
                        <a:rPr lang="en-US" sz="1050" dirty="0" err="1">
                          <a:effectLst/>
                          <a:latin typeface="Times New Roman" panose="02020603050405020304" pitchFamily="18" charset="0"/>
                          <a:cs typeface="Times New Roman" panose="02020603050405020304" pitchFamily="18" charset="0"/>
                        </a:rPr>
                        <a:t>Πληροφορί</a:t>
                      </a:r>
                      <a:r>
                        <a:rPr lang="en-US" sz="1050" dirty="0">
                          <a:effectLst/>
                          <a:latin typeface="Times New Roman" panose="02020603050405020304" pitchFamily="18" charset="0"/>
                          <a:cs typeface="Times New Roman" panose="02020603050405020304" pitchFamily="18" charset="0"/>
                        </a:rPr>
                        <a:t>α</a:t>
                      </a:r>
                      <a:endParaRPr lang="el-GR" sz="105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tc>
                  <a:txBody>
                    <a:bodyPr/>
                    <a:lstStyle/>
                    <a:p>
                      <a:pPr>
                        <a:lnSpc>
                          <a:spcPct val="115000"/>
                        </a:lnSpc>
                        <a:spcAft>
                          <a:spcPts val="0"/>
                        </a:spcAft>
                      </a:pPr>
                      <a:r>
                        <a:rPr lang="en-US" sz="1050" dirty="0" err="1">
                          <a:effectLst/>
                          <a:latin typeface="Times New Roman" panose="02020603050405020304" pitchFamily="18" charset="0"/>
                          <a:cs typeface="Times New Roman" panose="02020603050405020304" pitchFamily="18" charset="0"/>
                        </a:rPr>
                        <a:t>Συμ</a:t>
                      </a:r>
                      <a:r>
                        <a:rPr lang="en-US" sz="1050" dirty="0">
                          <a:effectLst/>
                          <a:latin typeface="Times New Roman" panose="02020603050405020304" pitchFamily="18" charset="0"/>
                          <a:cs typeface="Times New Roman" panose="02020603050405020304" pitchFamily="18" charset="0"/>
                        </a:rPr>
                        <a:t>πλήρωση / Επιλογή</a:t>
                      </a:r>
                      <a:endParaRPr lang="el-GR" sz="105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extLst>
                  <a:ext uri="{0D108BD9-81ED-4DB2-BD59-A6C34878D82A}">
                    <a16:rowId xmlns:a16="http://schemas.microsoft.com/office/drawing/2014/main" val="4108639806"/>
                  </a:ext>
                </a:extLst>
              </a:tr>
              <a:tr h="176545">
                <a:tc>
                  <a:txBody>
                    <a:bodyPr/>
                    <a:lstStyle/>
                    <a:p>
                      <a:pPr>
                        <a:lnSpc>
                          <a:spcPct val="115000"/>
                        </a:lnSpc>
                        <a:spcAft>
                          <a:spcPts val="0"/>
                        </a:spcAft>
                      </a:pPr>
                      <a:r>
                        <a:rPr lang="en-US" sz="1050" dirty="0" err="1">
                          <a:effectLst/>
                          <a:latin typeface="Times New Roman" panose="02020603050405020304" pitchFamily="18" charset="0"/>
                          <a:cs typeface="Times New Roman" panose="02020603050405020304" pitchFamily="18" charset="0"/>
                        </a:rPr>
                        <a:t>Ονομ</a:t>
                      </a:r>
                      <a:r>
                        <a:rPr lang="en-US" sz="1050" dirty="0">
                          <a:effectLst/>
                          <a:latin typeface="Times New Roman" panose="02020603050405020304" pitchFamily="18" charset="0"/>
                          <a:cs typeface="Times New Roman" panose="02020603050405020304" pitchFamily="18" charset="0"/>
                        </a:rPr>
                        <a:t>ατεπώνυμο</a:t>
                      </a:r>
                      <a:endParaRPr lang="el-GR" sz="105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tc>
                  <a:txBody>
                    <a:bodyPr/>
                    <a:lstStyle/>
                    <a:p>
                      <a:pPr>
                        <a:lnSpc>
                          <a:spcPct val="115000"/>
                        </a:lnSpc>
                        <a:spcAft>
                          <a:spcPts val="0"/>
                        </a:spcAft>
                      </a:pPr>
                      <a:r>
                        <a:rPr lang="en-US" sz="1050">
                          <a:effectLst/>
                          <a:latin typeface="Times New Roman" panose="02020603050405020304" pitchFamily="18" charset="0"/>
                          <a:cs typeface="Times New Roman" panose="02020603050405020304" pitchFamily="18" charset="0"/>
                        </a:rPr>
                        <a:t> </a:t>
                      </a:r>
                      <a:endParaRPr lang="el-GR" sz="105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extLst>
                  <a:ext uri="{0D108BD9-81ED-4DB2-BD59-A6C34878D82A}">
                    <a16:rowId xmlns:a16="http://schemas.microsoft.com/office/drawing/2014/main" val="4145160067"/>
                  </a:ext>
                </a:extLst>
              </a:tr>
              <a:tr h="171058">
                <a:tc>
                  <a:txBody>
                    <a:bodyPr/>
                    <a:lstStyle/>
                    <a:p>
                      <a:pPr>
                        <a:lnSpc>
                          <a:spcPct val="115000"/>
                        </a:lnSpc>
                        <a:spcAft>
                          <a:spcPts val="0"/>
                        </a:spcAft>
                      </a:pPr>
                      <a:r>
                        <a:rPr lang="en-US" sz="1050">
                          <a:effectLst/>
                          <a:latin typeface="Times New Roman" panose="02020603050405020304" pitchFamily="18" charset="0"/>
                          <a:cs typeface="Times New Roman" panose="02020603050405020304" pitchFamily="18" charset="0"/>
                        </a:rPr>
                        <a:t>Ηλικία</a:t>
                      </a:r>
                      <a:endParaRPr lang="el-GR" sz="105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tc>
                  <a:txBody>
                    <a:bodyPr/>
                    <a:lstStyle/>
                    <a:p>
                      <a:pPr>
                        <a:lnSpc>
                          <a:spcPct val="115000"/>
                        </a:lnSpc>
                        <a:spcAft>
                          <a:spcPts val="0"/>
                        </a:spcAft>
                      </a:pPr>
                      <a:r>
                        <a:rPr lang="en-US" sz="1050">
                          <a:effectLst/>
                          <a:latin typeface="Times New Roman" panose="02020603050405020304" pitchFamily="18" charset="0"/>
                          <a:cs typeface="Times New Roman" panose="02020603050405020304" pitchFamily="18" charset="0"/>
                        </a:rPr>
                        <a:t> </a:t>
                      </a:r>
                      <a:endParaRPr lang="el-GR" sz="105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extLst>
                  <a:ext uri="{0D108BD9-81ED-4DB2-BD59-A6C34878D82A}">
                    <a16:rowId xmlns:a16="http://schemas.microsoft.com/office/drawing/2014/main" val="2576966159"/>
                  </a:ext>
                </a:extLst>
              </a:tr>
              <a:tr h="171058">
                <a:tc>
                  <a:txBody>
                    <a:bodyPr/>
                    <a:lstStyle/>
                    <a:p>
                      <a:pPr>
                        <a:lnSpc>
                          <a:spcPct val="115000"/>
                        </a:lnSpc>
                        <a:spcAft>
                          <a:spcPts val="0"/>
                        </a:spcAft>
                      </a:pPr>
                      <a:r>
                        <a:rPr lang="en-US" sz="1050">
                          <a:effectLst/>
                          <a:latin typeface="Times New Roman" panose="02020603050405020304" pitchFamily="18" charset="0"/>
                          <a:cs typeface="Times New Roman" panose="02020603050405020304" pitchFamily="18" charset="0"/>
                        </a:rPr>
                        <a:t>Χρήζει συνοδού</a:t>
                      </a:r>
                      <a:endParaRPr lang="el-GR" sz="105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tc>
                  <a:txBody>
                    <a:bodyPr/>
                    <a:lstStyle/>
                    <a:p>
                      <a:pPr>
                        <a:lnSpc>
                          <a:spcPct val="115000"/>
                        </a:lnSpc>
                        <a:spcAft>
                          <a:spcPts val="0"/>
                        </a:spcAft>
                      </a:pPr>
                      <a:r>
                        <a:rPr lang="en-US" sz="1050">
                          <a:effectLst/>
                          <a:latin typeface="Times New Roman" panose="02020603050405020304" pitchFamily="18" charset="0"/>
                          <a:cs typeface="Times New Roman" panose="02020603050405020304" pitchFamily="18" charset="0"/>
                        </a:rPr>
                        <a:t>☐ Ναι ☐ Όχι</a:t>
                      </a:r>
                      <a:endParaRPr lang="el-GR" sz="105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extLst>
                  <a:ext uri="{0D108BD9-81ED-4DB2-BD59-A6C34878D82A}">
                    <a16:rowId xmlns:a16="http://schemas.microsoft.com/office/drawing/2014/main" val="4200490377"/>
                  </a:ext>
                </a:extLst>
              </a:tr>
              <a:tr h="171058">
                <a:tc>
                  <a:txBody>
                    <a:bodyPr/>
                    <a:lstStyle/>
                    <a:p>
                      <a:pPr>
                        <a:lnSpc>
                          <a:spcPct val="115000"/>
                        </a:lnSpc>
                        <a:spcAft>
                          <a:spcPts val="0"/>
                        </a:spcAft>
                      </a:pPr>
                      <a:r>
                        <a:rPr lang="en-US" sz="1050">
                          <a:effectLst/>
                          <a:latin typeface="Times New Roman" panose="02020603050405020304" pitchFamily="18" charset="0"/>
                          <a:cs typeface="Times New Roman" panose="02020603050405020304" pitchFamily="18" charset="0"/>
                        </a:rPr>
                        <a:t>Προτιμώμενη προσφώνηση</a:t>
                      </a:r>
                      <a:endParaRPr lang="el-GR" sz="105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tc>
                  <a:txBody>
                    <a:bodyPr/>
                    <a:lstStyle/>
                    <a:p>
                      <a:pPr>
                        <a:lnSpc>
                          <a:spcPct val="115000"/>
                        </a:lnSpc>
                        <a:spcAft>
                          <a:spcPts val="0"/>
                        </a:spcAft>
                      </a:pPr>
                      <a:r>
                        <a:rPr lang="en-US" sz="1050">
                          <a:effectLst/>
                          <a:latin typeface="Times New Roman" panose="02020603050405020304" pitchFamily="18" charset="0"/>
                          <a:cs typeface="Times New Roman" panose="02020603050405020304" pitchFamily="18" charset="0"/>
                        </a:rPr>
                        <a:t>☐ κ. ☐ κα ☐ άλλο: ___________</a:t>
                      </a:r>
                      <a:endParaRPr lang="el-GR" sz="105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extLst>
                  <a:ext uri="{0D108BD9-81ED-4DB2-BD59-A6C34878D82A}">
                    <a16:rowId xmlns:a16="http://schemas.microsoft.com/office/drawing/2014/main" val="3033677174"/>
                  </a:ext>
                </a:extLst>
              </a:tr>
              <a:tr h="1100585">
                <a:tc>
                  <a:txBody>
                    <a:bodyPr/>
                    <a:lstStyle/>
                    <a:p>
                      <a:pPr>
                        <a:lnSpc>
                          <a:spcPct val="115000"/>
                        </a:lnSpc>
                        <a:spcAft>
                          <a:spcPts val="0"/>
                        </a:spcAft>
                      </a:pPr>
                      <a:r>
                        <a:rPr lang="en-US" sz="1050" dirty="0" err="1">
                          <a:effectLst/>
                          <a:latin typeface="Times New Roman" panose="02020603050405020304" pitchFamily="18" charset="0"/>
                          <a:cs typeface="Times New Roman" panose="02020603050405020304" pitchFamily="18" charset="0"/>
                        </a:rPr>
                        <a:t>Τρό</a:t>
                      </a:r>
                      <a:r>
                        <a:rPr lang="en-US" sz="1050" dirty="0">
                          <a:effectLst/>
                          <a:latin typeface="Times New Roman" panose="02020603050405020304" pitchFamily="18" charset="0"/>
                          <a:cs typeface="Times New Roman" panose="02020603050405020304" pitchFamily="18" charset="0"/>
                        </a:rPr>
                        <a:t>πος Επικοινωνίας</a:t>
                      </a:r>
                      <a:endParaRPr lang="el-GR" sz="105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tc>
                  <a:txBody>
                    <a:bodyPr/>
                    <a:lstStyle/>
                    <a:p>
                      <a:pPr>
                        <a:lnSpc>
                          <a:spcPct val="115000"/>
                        </a:lnSpc>
                        <a:spcAft>
                          <a:spcPts val="0"/>
                        </a:spcAft>
                      </a:pPr>
                      <a:r>
                        <a:rPr lang="el-GR" sz="1050">
                          <a:effectLst/>
                          <a:latin typeface="Times New Roman" panose="02020603050405020304" pitchFamily="18" charset="0"/>
                          <a:cs typeface="Times New Roman" panose="02020603050405020304" pitchFamily="18" charset="0"/>
                        </a:rPr>
                        <a:t>☐ Λεκτικά </a:t>
                      </a:r>
                    </a:p>
                    <a:p>
                      <a:pPr>
                        <a:lnSpc>
                          <a:spcPct val="115000"/>
                        </a:lnSpc>
                        <a:spcAft>
                          <a:spcPts val="0"/>
                        </a:spcAft>
                      </a:pPr>
                      <a:r>
                        <a:rPr lang="el-GR" sz="1050">
                          <a:effectLst/>
                          <a:latin typeface="Times New Roman" panose="02020603050405020304" pitchFamily="18" charset="0"/>
                          <a:cs typeface="Times New Roman" panose="02020603050405020304" pitchFamily="18" charset="0"/>
                        </a:rPr>
                        <a:t>☐ Με νοήματα ή χειρονομίες </a:t>
                      </a:r>
                    </a:p>
                    <a:p>
                      <a:pPr>
                        <a:lnSpc>
                          <a:spcPct val="115000"/>
                        </a:lnSpc>
                        <a:spcAft>
                          <a:spcPts val="0"/>
                        </a:spcAft>
                      </a:pPr>
                      <a:r>
                        <a:rPr lang="el-GR" sz="1050">
                          <a:effectLst/>
                          <a:latin typeface="Times New Roman" panose="02020603050405020304" pitchFamily="18" charset="0"/>
                          <a:cs typeface="Times New Roman" panose="02020603050405020304" pitchFamily="18" charset="0"/>
                        </a:rPr>
                        <a:t>☐ Με κάρτες ή εικόνες</a:t>
                      </a:r>
                    </a:p>
                    <a:p>
                      <a:pPr>
                        <a:lnSpc>
                          <a:spcPct val="115000"/>
                        </a:lnSpc>
                        <a:spcAft>
                          <a:spcPts val="0"/>
                        </a:spcAft>
                      </a:pPr>
                      <a:r>
                        <a:rPr lang="el-GR" sz="1050">
                          <a:effectLst/>
                          <a:latin typeface="Times New Roman" panose="02020603050405020304" pitchFamily="18" charset="0"/>
                          <a:cs typeface="Times New Roman" panose="02020603050405020304" pitchFamily="18" charset="0"/>
                        </a:rPr>
                        <a:t> ☐ Μέσω εφαρμογής </a:t>
                      </a:r>
                    </a:p>
                    <a:p>
                      <a:pPr>
                        <a:lnSpc>
                          <a:spcPct val="115000"/>
                        </a:lnSpc>
                        <a:spcAft>
                          <a:spcPts val="0"/>
                        </a:spcAft>
                      </a:pPr>
                      <a:r>
                        <a:rPr lang="el-GR" sz="1050">
                          <a:effectLst/>
                          <a:latin typeface="Times New Roman" panose="02020603050405020304" pitchFamily="18" charset="0"/>
                          <a:cs typeface="Times New Roman" panose="02020603050405020304" pitchFamily="18" charset="0"/>
                        </a:rPr>
                        <a:t>☐ Δε χρησιμοποιεί λόγο </a:t>
                      </a:r>
                    </a:p>
                    <a:p>
                      <a:pPr>
                        <a:lnSpc>
                          <a:spcPct val="115000"/>
                        </a:lnSpc>
                        <a:spcAft>
                          <a:spcPts val="0"/>
                        </a:spcAft>
                      </a:pPr>
                      <a:r>
                        <a:rPr lang="el-GR" sz="1050">
                          <a:effectLst/>
                          <a:latin typeface="Times New Roman" panose="02020603050405020304" pitchFamily="18" charset="0"/>
                          <a:cs typeface="Times New Roman" panose="02020603050405020304" pitchFamily="18" charset="0"/>
                        </a:rPr>
                        <a:t>☐ Άλλο: ___________</a:t>
                      </a:r>
                      <a:endParaRPr lang="el-GR" sz="105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extLst>
                  <a:ext uri="{0D108BD9-81ED-4DB2-BD59-A6C34878D82A}">
                    <a16:rowId xmlns:a16="http://schemas.microsoft.com/office/drawing/2014/main" val="671412334"/>
                  </a:ext>
                </a:extLst>
              </a:tr>
              <a:tr h="1100585">
                <a:tc>
                  <a:txBody>
                    <a:bodyPr/>
                    <a:lstStyle/>
                    <a:p>
                      <a:pPr>
                        <a:lnSpc>
                          <a:spcPct val="115000"/>
                        </a:lnSpc>
                        <a:spcAft>
                          <a:spcPts val="0"/>
                        </a:spcAft>
                      </a:pPr>
                      <a:r>
                        <a:rPr lang="en-US" sz="1050" dirty="0" err="1">
                          <a:effectLst/>
                          <a:latin typeface="Times New Roman" panose="02020603050405020304" pitchFamily="18" charset="0"/>
                          <a:cs typeface="Times New Roman" panose="02020603050405020304" pitchFamily="18" charset="0"/>
                        </a:rPr>
                        <a:t>Αισθητηρι</a:t>
                      </a:r>
                      <a:r>
                        <a:rPr lang="en-US" sz="1050" dirty="0">
                          <a:effectLst/>
                          <a:latin typeface="Times New Roman" panose="02020603050405020304" pitchFamily="18" charset="0"/>
                          <a:cs typeface="Times New Roman" panose="02020603050405020304" pitchFamily="18" charset="0"/>
                        </a:rPr>
                        <a:t>ακές ευαισθησίες</a:t>
                      </a:r>
                      <a:endParaRPr lang="el-GR" sz="105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tc>
                  <a:txBody>
                    <a:bodyPr/>
                    <a:lstStyle/>
                    <a:p>
                      <a:pPr>
                        <a:lnSpc>
                          <a:spcPct val="115000"/>
                        </a:lnSpc>
                        <a:spcAft>
                          <a:spcPts val="0"/>
                        </a:spcAft>
                      </a:pPr>
                      <a:r>
                        <a:rPr lang="el-GR" sz="1050" dirty="0">
                          <a:effectLst/>
                          <a:latin typeface="Times New Roman" panose="02020603050405020304" pitchFamily="18" charset="0"/>
                          <a:cs typeface="Times New Roman" panose="02020603050405020304" pitchFamily="18" charset="0"/>
                        </a:rPr>
                        <a:t>☐ Έντονοι ήχοι</a:t>
                      </a:r>
                    </a:p>
                    <a:p>
                      <a:pPr>
                        <a:lnSpc>
                          <a:spcPct val="115000"/>
                        </a:lnSpc>
                        <a:spcAft>
                          <a:spcPts val="0"/>
                        </a:spcAft>
                      </a:pPr>
                      <a:r>
                        <a:rPr lang="el-GR" sz="1050" dirty="0">
                          <a:effectLst/>
                          <a:latin typeface="Times New Roman" panose="02020603050405020304" pitchFamily="18" charset="0"/>
                          <a:cs typeface="Times New Roman" panose="02020603050405020304" pitchFamily="18" charset="0"/>
                        </a:rPr>
                        <a:t> ☐ Φωτεινά ή </a:t>
                      </a:r>
                      <a:r>
                        <a:rPr lang="el-GR" sz="1050" dirty="0" err="1">
                          <a:effectLst/>
                          <a:latin typeface="Times New Roman" panose="02020603050405020304" pitchFamily="18" charset="0"/>
                          <a:cs typeface="Times New Roman" panose="02020603050405020304" pitchFamily="18" charset="0"/>
                        </a:rPr>
                        <a:t>αναβοσβήνοντα</a:t>
                      </a:r>
                      <a:r>
                        <a:rPr lang="el-GR" sz="1050" dirty="0">
                          <a:effectLst/>
                          <a:latin typeface="Times New Roman" panose="02020603050405020304" pitchFamily="18" charset="0"/>
                          <a:cs typeface="Times New Roman" panose="02020603050405020304" pitchFamily="18" charset="0"/>
                        </a:rPr>
                        <a:t> φώτα</a:t>
                      </a:r>
                    </a:p>
                    <a:p>
                      <a:pPr>
                        <a:lnSpc>
                          <a:spcPct val="115000"/>
                        </a:lnSpc>
                        <a:spcAft>
                          <a:spcPts val="0"/>
                        </a:spcAft>
                      </a:pPr>
                      <a:r>
                        <a:rPr lang="el-GR" sz="1050" dirty="0">
                          <a:effectLst/>
                          <a:latin typeface="Times New Roman" panose="02020603050405020304" pitchFamily="18" charset="0"/>
                          <a:cs typeface="Times New Roman" panose="02020603050405020304" pitchFamily="18" charset="0"/>
                        </a:rPr>
                        <a:t> ☐ Αγγίγματα </a:t>
                      </a:r>
                    </a:p>
                    <a:p>
                      <a:pPr>
                        <a:lnSpc>
                          <a:spcPct val="115000"/>
                        </a:lnSpc>
                        <a:spcAft>
                          <a:spcPts val="0"/>
                        </a:spcAft>
                      </a:pPr>
                      <a:r>
                        <a:rPr lang="el-GR" sz="1050" dirty="0">
                          <a:effectLst/>
                          <a:latin typeface="Times New Roman" panose="02020603050405020304" pitchFamily="18" charset="0"/>
                          <a:cs typeface="Times New Roman" panose="02020603050405020304" pitchFamily="18" charset="0"/>
                        </a:rPr>
                        <a:t>☐ Πλήθος </a:t>
                      </a:r>
                    </a:p>
                    <a:p>
                      <a:pPr>
                        <a:lnSpc>
                          <a:spcPct val="115000"/>
                        </a:lnSpc>
                        <a:spcAft>
                          <a:spcPts val="0"/>
                        </a:spcAft>
                      </a:pPr>
                      <a:r>
                        <a:rPr lang="el-GR" sz="1050" dirty="0">
                          <a:effectLst/>
                          <a:latin typeface="Times New Roman" panose="02020603050405020304" pitchFamily="18" charset="0"/>
                          <a:cs typeface="Times New Roman" panose="02020603050405020304" pitchFamily="18" charset="0"/>
                        </a:rPr>
                        <a:t>☐ Δυνατές φωνές </a:t>
                      </a:r>
                    </a:p>
                    <a:p>
                      <a:pPr>
                        <a:lnSpc>
                          <a:spcPct val="115000"/>
                        </a:lnSpc>
                        <a:spcAft>
                          <a:spcPts val="0"/>
                        </a:spcAft>
                      </a:pPr>
                      <a:r>
                        <a:rPr lang="el-GR" sz="1050" dirty="0">
                          <a:effectLst/>
                          <a:latin typeface="Times New Roman" panose="02020603050405020304" pitchFamily="18" charset="0"/>
                          <a:cs typeface="Times New Roman" panose="02020603050405020304" pitchFamily="18" charset="0"/>
                        </a:rPr>
                        <a:t>☐ Άλλο: ___________</a:t>
                      </a:r>
                      <a:endParaRPr lang="el-GR" sz="105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extLst>
                  <a:ext uri="{0D108BD9-81ED-4DB2-BD59-A6C34878D82A}">
                    <a16:rowId xmlns:a16="http://schemas.microsoft.com/office/drawing/2014/main" val="819418699"/>
                  </a:ext>
                </a:extLst>
              </a:tr>
              <a:tr h="288555">
                <a:tc>
                  <a:txBody>
                    <a:bodyPr/>
                    <a:lstStyle/>
                    <a:p>
                      <a:pPr>
                        <a:lnSpc>
                          <a:spcPct val="115000"/>
                        </a:lnSpc>
                        <a:spcAft>
                          <a:spcPts val="0"/>
                        </a:spcAft>
                      </a:pPr>
                      <a:r>
                        <a:rPr lang="el-GR" sz="1050">
                          <a:effectLst/>
                          <a:latin typeface="Times New Roman" panose="02020603050405020304" pitchFamily="18" charset="0"/>
                          <a:cs typeface="Times New Roman" panose="02020603050405020304" pitchFamily="18" charset="0"/>
                        </a:rPr>
                        <a:t>Τι τον/την ηρεμεί σε ένταση</a:t>
                      </a:r>
                      <a:endParaRPr lang="el-GR" sz="105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tc>
                  <a:txBody>
                    <a:bodyPr/>
                    <a:lstStyle/>
                    <a:p>
                      <a:pPr>
                        <a:lnSpc>
                          <a:spcPct val="115000"/>
                        </a:lnSpc>
                        <a:spcAft>
                          <a:spcPts val="0"/>
                        </a:spcAft>
                      </a:pPr>
                      <a:r>
                        <a:rPr lang="el-GR" sz="1050">
                          <a:effectLst/>
                          <a:latin typeface="Times New Roman" panose="02020603050405020304" pitchFamily="18" charset="0"/>
                          <a:cs typeface="Times New Roman" panose="02020603050405020304" pitchFamily="18" charset="0"/>
                        </a:rPr>
                        <a:t> </a:t>
                      </a:r>
                      <a:endParaRPr lang="el-GR" sz="105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extLst>
                  <a:ext uri="{0D108BD9-81ED-4DB2-BD59-A6C34878D82A}">
                    <a16:rowId xmlns:a16="http://schemas.microsoft.com/office/drawing/2014/main" val="2714270792"/>
                  </a:ext>
                </a:extLst>
              </a:tr>
              <a:tr h="1100585">
                <a:tc>
                  <a:txBody>
                    <a:bodyPr/>
                    <a:lstStyle/>
                    <a:p>
                      <a:pPr>
                        <a:lnSpc>
                          <a:spcPct val="115000"/>
                        </a:lnSpc>
                        <a:spcAft>
                          <a:spcPts val="0"/>
                        </a:spcAft>
                      </a:pPr>
                      <a:r>
                        <a:rPr lang="en-US" sz="1050">
                          <a:effectLst/>
                          <a:latin typeface="Times New Roman" panose="02020603050405020304" pitchFamily="18" charset="0"/>
                          <a:cs typeface="Times New Roman" panose="02020603050405020304" pitchFamily="18" charset="0"/>
                        </a:rPr>
                        <a:t>Στην  εξέταση προτιμώ</a:t>
                      </a:r>
                      <a:endParaRPr lang="el-GR" sz="105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tc>
                  <a:txBody>
                    <a:bodyPr/>
                    <a:lstStyle/>
                    <a:p>
                      <a:pPr>
                        <a:lnSpc>
                          <a:spcPct val="115000"/>
                        </a:lnSpc>
                        <a:spcAft>
                          <a:spcPts val="0"/>
                        </a:spcAft>
                      </a:pPr>
                      <a:r>
                        <a:rPr lang="el-GR" sz="1050">
                          <a:effectLst/>
                          <a:latin typeface="Times New Roman" panose="02020603050405020304" pitchFamily="18" charset="0"/>
                          <a:cs typeface="Times New Roman" panose="02020603050405020304" pitchFamily="18" charset="0"/>
                        </a:rPr>
                        <a:t>☐ Να μου εξηγούν πριν αγγίξουν </a:t>
                      </a:r>
                    </a:p>
                    <a:p>
                      <a:pPr>
                        <a:lnSpc>
                          <a:spcPct val="115000"/>
                        </a:lnSpc>
                        <a:spcAft>
                          <a:spcPts val="0"/>
                        </a:spcAft>
                      </a:pPr>
                      <a:r>
                        <a:rPr lang="el-GR" sz="1050">
                          <a:effectLst/>
                          <a:latin typeface="Times New Roman" panose="02020603050405020304" pitchFamily="18" charset="0"/>
                          <a:cs typeface="Times New Roman" panose="02020603050405020304" pitchFamily="18" charset="0"/>
                        </a:rPr>
                        <a:t>☐ Να βλέπω πρώτα τα εργαλεία </a:t>
                      </a:r>
                    </a:p>
                    <a:p>
                      <a:pPr>
                        <a:lnSpc>
                          <a:spcPct val="115000"/>
                        </a:lnSpc>
                        <a:spcAft>
                          <a:spcPts val="0"/>
                        </a:spcAft>
                      </a:pPr>
                      <a:r>
                        <a:rPr lang="el-GR" sz="1050">
                          <a:effectLst/>
                          <a:latin typeface="Times New Roman" panose="02020603050405020304" pitchFamily="18" charset="0"/>
                          <a:cs typeface="Times New Roman" panose="02020603050405020304" pitchFamily="18" charset="0"/>
                        </a:rPr>
                        <a:t>☐ Όχι απότομες κινήσεις </a:t>
                      </a:r>
                    </a:p>
                    <a:p>
                      <a:pPr>
                        <a:lnSpc>
                          <a:spcPct val="115000"/>
                        </a:lnSpc>
                        <a:spcAft>
                          <a:spcPts val="0"/>
                        </a:spcAft>
                      </a:pPr>
                      <a:r>
                        <a:rPr lang="el-GR" sz="1050">
                          <a:effectLst/>
                          <a:latin typeface="Times New Roman" panose="02020603050405020304" pitchFamily="18" charset="0"/>
                          <a:cs typeface="Times New Roman" panose="02020603050405020304" pitchFamily="18" charset="0"/>
                        </a:rPr>
                        <a:t>☐ Επίδειξη της διαδικασίας</a:t>
                      </a:r>
                    </a:p>
                    <a:p>
                      <a:pPr>
                        <a:lnSpc>
                          <a:spcPct val="115000"/>
                        </a:lnSpc>
                        <a:spcAft>
                          <a:spcPts val="0"/>
                        </a:spcAft>
                      </a:pPr>
                      <a:r>
                        <a:rPr lang="el-GR" sz="1050">
                          <a:effectLst/>
                          <a:latin typeface="Times New Roman" panose="02020603050405020304" pitchFamily="18" charset="0"/>
                          <a:cs typeface="Times New Roman" panose="02020603050405020304" pitchFamily="18" charset="0"/>
                        </a:rPr>
                        <a:t>☐ Παρουσία γνωστού προσώπου </a:t>
                      </a:r>
                    </a:p>
                    <a:p>
                      <a:pPr>
                        <a:lnSpc>
                          <a:spcPct val="115000"/>
                        </a:lnSpc>
                        <a:spcAft>
                          <a:spcPts val="0"/>
                        </a:spcAft>
                      </a:pPr>
                      <a:r>
                        <a:rPr lang="el-GR" sz="1050">
                          <a:effectLst/>
                          <a:latin typeface="Times New Roman" panose="02020603050405020304" pitchFamily="18" charset="0"/>
                          <a:cs typeface="Times New Roman" panose="02020603050405020304" pitchFamily="18" charset="0"/>
                        </a:rPr>
                        <a:t>☐ Άλλο: ___________</a:t>
                      </a:r>
                      <a:endParaRPr lang="el-GR" sz="105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extLst>
                  <a:ext uri="{0D108BD9-81ED-4DB2-BD59-A6C34878D82A}">
                    <a16:rowId xmlns:a16="http://schemas.microsoft.com/office/drawing/2014/main" val="3600826059"/>
                  </a:ext>
                </a:extLst>
              </a:tr>
              <a:tr h="1100585">
                <a:tc>
                  <a:txBody>
                    <a:bodyPr/>
                    <a:lstStyle/>
                    <a:p>
                      <a:pPr>
                        <a:lnSpc>
                          <a:spcPct val="115000"/>
                        </a:lnSpc>
                        <a:spcAft>
                          <a:spcPts val="0"/>
                        </a:spcAft>
                      </a:pPr>
                      <a:r>
                        <a:rPr lang="el-GR" sz="1050" dirty="0">
                          <a:effectLst/>
                          <a:latin typeface="Times New Roman" panose="02020603050405020304" pitchFamily="18" charset="0"/>
                          <a:cs typeface="Times New Roman" panose="02020603050405020304" pitchFamily="18" charset="0"/>
                        </a:rPr>
                        <a:t>Υπάρχουν συμπεριφορές που ίσως παρερμηνευτούν</a:t>
                      </a:r>
                      <a:endParaRPr lang="el-GR" sz="105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tc>
                  <a:txBody>
                    <a:bodyPr/>
                    <a:lstStyle/>
                    <a:p>
                      <a:pPr>
                        <a:lnSpc>
                          <a:spcPct val="115000"/>
                        </a:lnSpc>
                        <a:spcAft>
                          <a:spcPts val="0"/>
                        </a:spcAft>
                      </a:pPr>
                      <a:r>
                        <a:rPr lang="el-GR" sz="1050" dirty="0">
                          <a:effectLst/>
                          <a:latin typeface="Times New Roman" panose="02020603050405020304" pitchFamily="18" charset="0"/>
                          <a:cs typeface="Times New Roman" panose="02020603050405020304" pitchFamily="18" charset="0"/>
                        </a:rPr>
                        <a:t>☐ Κίνηση χεριών / </a:t>
                      </a:r>
                      <a:r>
                        <a:rPr lang="en-US" sz="1050" dirty="0">
                          <a:effectLst/>
                          <a:latin typeface="Times New Roman" panose="02020603050405020304" pitchFamily="18" charset="0"/>
                          <a:cs typeface="Times New Roman" panose="02020603050405020304" pitchFamily="18" charset="0"/>
                        </a:rPr>
                        <a:t>rocking </a:t>
                      </a:r>
                      <a:endParaRPr lang="el-GR" sz="105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l-GR" sz="1050" dirty="0">
                          <a:effectLst/>
                          <a:latin typeface="Times New Roman" panose="02020603050405020304" pitchFamily="18" charset="0"/>
                          <a:cs typeface="Times New Roman" panose="02020603050405020304" pitchFamily="18" charset="0"/>
                        </a:rPr>
                        <a:t>☐ Αποφυγή </a:t>
                      </a:r>
                      <a:r>
                        <a:rPr lang="el-GR" sz="1050" dirty="0" err="1">
                          <a:effectLst/>
                          <a:latin typeface="Times New Roman" panose="02020603050405020304" pitchFamily="18" charset="0"/>
                          <a:cs typeface="Times New Roman" panose="02020603050405020304" pitchFamily="18" charset="0"/>
                        </a:rPr>
                        <a:t>βλεμματικής</a:t>
                      </a:r>
                      <a:r>
                        <a:rPr lang="el-GR" sz="1050" dirty="0">
                          <a:effectLst/>
                          <a:latin typeface="Times New Roman" panose="02020603050405020304" pitchFamily="18" charset="0"/>
                          <a:cs typeface="Times New Roman" panose="02020603050405020304" pitchFamily="18" charset="0"/>
                        </a:rPr>
                        <a:t> επαφής </a:t>
                      </a:r>
                    </a:p>
                    <a:p>
                      <a:pPr>
                        <a:lnSpc>
                          <a:spcPct val="115000"/>
                        </a:lnSpc>
                        <a:spcAft>
                          <a:spcPts val="0"/>
                        </a:spcAft>
                      </a:pPr>
                      <a:r>
                        <a:rPr lang="el-GR" sz="1050" dirty="0">
                          <a:effectLst/>
                          <a:latin typeface="Times New Roman" panose="02020603050405020304" pitchFamily="18" charset="0"/>
                          <a:cs typeface="Times New Roman" panose="02020603050405020304" pitchFamily="18" charset="0"/>
                        </a:rPr>
                        <a:t>☐ Απάντηση με καθυστέρηση </a:t>
                      </a:r>
                    </a:p>
                    <a:p>
                      <a:pPr>
                        <a:lnSpc>
                          <a:spcPct val="115000"/>
                        </a:lnSpc>
                        <a:spcAft>
                          <a:spcPts val="0"/>
                        </a:spcAft>
                      </a:pPr>
                      <a:r>
                        <a:rPr lang="el-GR" sz="1050" dirty="0">
                          <a:effectLst/>
                          <a:latin typeface="Times New Roman" panose="02020603050405020304" pitchFamily="18" charset="0"/>
                          <a:cs typeface="Times New Roman" panose="02020603050405020304" pitchFamily="18" charset="0"/>
                        </a:rPr>
                        <a:t>☐ Επανάληψη φράσεων </a:t>
                      </a:r>
                    </a:p>
                    <a:p>
                      <a:pPr>
                        <a:lnSpc>
                          <a:spcPct val="115000"/>
                        </a:lnSpc>
                        <a:spcAft>
                          <a:spcPts val="0"/>
                        </a:spcAft>
                      </a:pPr>
                      <a:r>
                        <a:rPr lang="el-GR" sz="1050" dirty="0">
                          <a:effectLst/>
                          <a:latin typeface="Times New Roman" panose="02020603050405020304" pitchFamily="18" charset="0"/>
                          <a:cs typeface="Times New Roman" panose="02020603050405020304" pitchFamily="18" charset="0"/>
                        </a:rPr>
                        <a:t>☐ Απόσυρση ή παγωμένη στάση </a:t>
                      </a:r>
                    </a:p>
                    <a:p>
                      <a:pPr>
                        <a:lnSpc>
                          <a:spcPct val="115000"/>
                        </a:lnSpc>
                        <a:spcAft>
                          <a:spcPts val="0"/>
                        </a:spcAft>
                      </a:pPr>
                      <a:r>
                        <a:rPr lang="el-GR" sz="1050" dirty="0">
                          <a:effectLst/>
                          <a:latin typeface="Times New Roman" panose="02020603050405020304" pitchFamily="18" charset="0"/>
                          <a:cs typeface="Times New Roman" panose="02020603050405020304" pitchFamily="18" charset="0"/>
                        </a:rPr>
                        <a:t>☐ Άλλο: ___________</a:t>
                      </a:r>
                      <a:endParaRPr lang="el-GR" sz="105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extLst>
                  <a:ext uri="{0D108BD9-81ED-4DB2-BD59-A6C34878D82A}">
                    <a16:rowId xmlns:a16="http://schemas.microsoft.com/office/drawing/2014/main" val="1717158960"/>
                  </a:ext>
                </a:extLst>
              </a:tr>
              <a:tr h="179207">
                <a:tc>
                  <a:txBody>
                    <a:bodyPr/>
                    <a:lstStyle/>
                    <a:p>
                      <a:pPr>
                        <a:lnSpc>
                          <a:spcPct val="115000"/>
                        </a:lnSpc>
                        <a:spcAft>
                          <a:spcPts val="0"/>
                        </a:spcAft>
                      </a:pPr>
                      <a:r>
                        <a:rPr lang="en-US" sz="1100" dirty="0" err="1">
                          <a:effectLst/>
                          <a:latin typeface="Times New Roman" panose="02020603050405020304" pitchFamily="18" charset="0"/>
                          <a:cs typeface="Times New Roman" panose="02020603050405020304" pitchFamily="18" charset="0"/>
                        </a:rPr>
                        <a:t>Άλλες</a:t>
                      </a:r>
                      <a:r>
                        <a:rPr lang="en-US" sz="1100" dirty="0">
                          <a:effectLst/>
                          <a:latin typeface="Times New Roman" panose="02020603050405020304" pitchFamily="18" charset="0"/>
                          <a:cs typeface="Times New Roman" panose="02020603050405020304" pitchFamily="18" charset="0"/>
                        </a:rPr>
                        <a:t> π</a:t>
                      </a:r>
                      <a:r>
                        <a:rPr lang="en-US" sz="1100" dirty="0" err="1">
                          <a:effectLst/>
                          <a:latin typeface="Times New Roman" panose="02020603050405020304" pitchFamily="18" charset="0"/>
                          <a:cs typeface="Times New Roman" panose="02020603050405020304" pitchFamily="18" charset="0"/>
                        </a:rPr>
                        <a:t>ληροφορίες</a:t>
                      </a:r>
                      <a:endParaRPr lang="el-GR" sz="1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tc>
                  <a:txBody>
                    <a:bodyPr/>
                    <a:lstStyle/>
                    <a:p>
                      <a:pPr>
                        <a:lnSpc>
                          <a:spcPct val="115000"/>
                        </a:lnSpc>
                        <a:spcAft>
                          <a:spcPts val="0"/>
                        </a:spcAft>
                      </a:pPr>
                      <a:r>
                        <a:rPr lang="en-US" sz="1100">
                          <a:effectLst/>
                          <a:latin typeface="Times New Roman" panose="02020603050405020304" pitchFamily="18" charset="0"/>
                          <a:cs typeface="Times New Roman" panose="02020603050405020304" pitchFamily="18" charset="0"/>
                        </a:rPr>
                        <a:t> </a:t>
                      </a:r>
                      <a:endParaRPr lang="el-GR"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extLst>
                  <a:ext uri="{0D108BD9-81ED-4DB2-BD59-A6C34878D82A}">
                    <a16:rowId xmlns:a16="http://schemas.microsoft.com/office/drawing/2014/main" val="204047433"/>
                  </a:ext>
                </a:extLst>
              </a:tr>
              <a:tr h="374005">
                <a:tc>
                  <a:txBody>
                    <a:bodyPr/>
                    <a:lstStyle/>
                    <a:p>
                      <a:pPr>
                        <a:lnSpc>
                          <a:spcPct val="115000"/>
                        </a:lnSpc>
                        <a:spcAft>
                          <a:spcPts val="0"/>
                        </a:spcAft>
                      </a:pPr>
                      <a:r>
                        <a:rPr lang="el-GR" sz="1100" dirty="0">
                          <a:effectLst/>
                          <a:latin typeface="Times New Roman" panose="02020603050405020304" pitchFamily="18" charset="0"/>
                          <a:cs typeface="Times New Roman" panose="02020603050405020304" pitchFamily="18" charset="0"/>
                        </a:rPr>
                        <a:t>Άτομο Επικοινωνίας σε περίπτωση ανάγκης</a:t>
                      </a:r>
                      <a:endParaRPr lang="el-GR" sz="1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tc>
                  <a:txBody>
                    <a:bodyPr/>
                    <a:lstStyle/>
                    <a:p>
                      <a:pPr>
                        <a:lnSpc>
                          <a:spcPct val="115000"/>
                        </a:lnSpc>
                        <a:spcAft>
                          <a:spcPts val="0"/>
                        </a:spcAft>
                      </a:pPr>
                      <a:r>
                        <a:rPr lang="en-US" sz="1100" dirty="0" err="1">
                          <a:effectLst/>
                          <a:latin typeface="Times New Roman" panose="02020603050405020304" pitchFamily="18" charset="0"/>
                          <a:cs typeface="Times New Roman" panose="02020603050405020304" pitchFamily="18" charset="0"/>
                        </a:rPr>
                        <a:t>Όνομ</a:t>
                      </a:r>
                      <a:r>
                        <a:rPr lang="en-US" sz="1100" dirty="0">
                          <a:effectLst/>
                          <a:latin typeface="Times New Roman" panose="02020603050405020304" pitchFamily="18" charset="0"/>
                          <a:cs typeface="Times New Roman" panose="02020603050405020304" pitchFamily="18" charset="0"/>
                        </a:rPr>
                        <a:t>α: ___________ </a:t>
                      </a:r>
                      <a:endParaRPr lang="el-GR" sz="11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1100" dirty="0" err="1">
                          <a:effectLst/>
                          <a:latin typeface="Times New Roman" panose="02020603050405020304" pitchFamily="18" charset="0"/>
                          <a:cs typeface="Times New Roman" panose="02020603050405020304" pitchFamily="18" charset="0"/>
                        </a:rPr>
                        <a:t>Τηλέφωνο</a:t>
                      </a:r>
                      <a:r>
                        <a:rPr lang="en-US" sz="1100" dirty="0">
                          <a:effectLst/>
                          <a:latin typeface="Times New Roman" panose="02020603050405020304" pitchFamily="18" charset="0"/>
                          <a:cs typeface="Times New Roman" panose="02020603050405020304" pitchFamily="18" charset="0"/>
                        </a:rPr>
                        <a:t>: ___________</a:t>
                      </a:r>
                      <a:endParaRPr lang="el-GR" sz="1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5949" marR="45949" marT="0" marB="0"/>
                </a:tc>
                <a:extLst>
                  <a:ext uri="{0D108BD9-81ED-4DB2-BD59-A6C34878D82A}">
                    <a16:rowId xmlns:a16="http://schemas.microsoft.com/office/drawing/2014/main" val="1078106068"/>
                  </a:ext>
                </a:extLst>
              </a:tr>
            </a:tbl>
          </a:graphicData>
        </a:graphic>
      </p:graphicFrame>
    </p:spTree>
    <p:extLst>
      <p:ext uri="{BB962C8B-B14F-4D97-AF65-F5344CB8AC3E}">
        <p14:creationId xmlns:p14="http://schemas.microsoft.com/office/powerpoint/2010/main" val="3952479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E6623114-A426-4292-9B0F-935A5872ED07}"/>
              </a:ext>
            </a:extLst>
          </p:cNvPr>
          <p:cNvSpPr/>
          <p:nvPr/>
        </p:nvSpPr>
        <p:spPr>
          <a:xfrm>
            <a:off x="7473462" y="991035"/>
            <a:ext cx="3468001" cy="1754326"/>
          </a:xfrm>
          <a:prstGeom prst="rect">
            <a:avLst/>
          </a:prstGeom>
        </p:spPr>
        <p:txBody>
          <a:bodyPr wrap="none">
            <a:spAutoFit/>
          </a:bodyPr>
          <a:lstStyle/>
          <a:p>
            <a:r>
              <a:rPr lang="el-GR" dirty="0"/>
              <a:t>Κάνοντας Λογικές προσαρμογές</a:t>
            </a:r>
          </a:p>
          <a:p>
            <a:endParaRPr lang="el-GR" dirty="0"/>
          </a:p>
          <a:p>
            <a:pPr marL="285750" indent="-285750">
              <a:buClr>
                <a:srgbClr val="8A11AB"/>
              </a:buClr>
              <a:buFont typeface="Wingdings" panose="05000000000000000000" pitchFamily="2" charset="2"/>
              <a:buChar char="v"/>
            </a:pPr>
            <a:r>
              <a:rPr lang="el-GR" dirty="0"/>
              <a:t>Μέθοδο επικοινωνίας </a:t>
            </a:r>
          </a:p>
          <a:p>
            <a:pPr marL="285750" indent="-285750">
              <a:buClr>
                <a:srgbClr val="8A11AB"/>
              </a:buClr>
              <a:buFont typeface="Wingdings" panose="05000000000000000000" pitchFamily="2" charset="2"/>
              <a:buChar char="v"/>
            </a:pPr>
            <a:r>
              <a:rPr lang="el-GR" dirty="0"/>
              <a:t>Συγκεκριμένη μέρα και ώρα.</a:t>
            </a:r>
          </a:p>
          <a:p>
            <a:pPr marL="285750" indent="-285750">
              <a:buClr>
                <a:srgbClr val="8A11AB"/>
              </a:buClr>
              <a:buFont typeface="Wingdings" panose="05000000000000000000" pitchFamily="2" charset="2"/>
              <a:buChar char="v"/>
            </a:pPr>
            <a:r>
              <a:rPr lang="el-GR" dirty="0"/>
              <a:t>Γραπτή επικοινωνία </a:t>
            </a:r>
          </a:p>
          <a:p>
            <a:pPr marL="285750" indent="-285750">
              <a:buClr>
                <a:srgbClr val="8A11AB"/>
              </a:buClr>
              <a:buFont typeface="Wingdings" panose="05000000000000000000" pitchFamily="2" charset="2"/>
              <a:buChar char="v"/>
            </a:pPr>
            <a:r>
              <a:rPr lang="el-GR" dirty="0"/>
              <a:t>Διαμόρφωση περιβάλλοντος</a:t>
            </a:r>
          </a:p>
        </p:txBody>
      </p:sp>
      <p:sp>
        <p:nvSpPr>
          <p:cNvPr id="3" name="Ορθογώνιο 2">
            <a:extLst>
              <a:ext uri="{FF2B5EF4-FFF2-40B4-BE49-F238E27FC236}">
                <a16:creationId xmlns:a16="http://schemas.microsoft.com/office/drawing/2014/main" id="{0F3CBCDD-3671-4C85-B514-C5B7B5B610DD}"/>
              </a:ext>
            </a:extLst>
          </p:cNvPr>
          <p:cNvSpPr/>
          <p:nvPr/>
        </p:nvSpPr>
        <p:spPr>
          <a:xfrm>
            <a:off x="216877" y="591235"/>
            <a:ext cx="6096000" cy="646331"/>
          </a:xfrm>
          <a:prstGeom prst="rect">
            <a:avLst/>
          </a:prstGeom>
          <a:solidFill>
            <a:srgbClr val="EFACF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l-GR" dirty="0">
                <a:solidFill>
                  <a:srgbClr val="8A11AB"/>
                </a:solidFill>
                <a:latin typeface="+mj-lt"/>
              </a:rPr>
              <a:t>Η αξία της επικοινωνίας στην υγεία και την παρεχόμενη φροντίδα.</a:t>
            </a:r>
          </a:p>
        </p:txBody>
      </p:sp>
      <p:pic>
        <p:nvPicPr>
          <p:cNvPr id="4" name="Εικόνα 3">
            <a:extLst>
              <a:ext uri="{FF2B5EF4-FFF2-40B4-BE49-F238E27FC236}">
                <a16:creationId xmlns:a16="http://schemas.microsoft.com/office/drawing/2014/main" id="{EA126F45-8373-4D89-BC9A-33AD54F84B05}"/>
              </a:ext>
            </a:extLst>
          </p:cNvPr>
          <p:cNvPicPr>
            <a:picLocks noChangeAspect="1"/>
          </p:cNvPicPr>
          <p:nvPr/>
        </p:nvPicPr>
        <p:blipFill rotWithShape="1">
          <a:blip r:embed="rId3"/>
          <a:srcRect l="20517" t="2128" r="12569" b="4931"/>
          <a:stretch/>
        </p:blipFill>
        <p:spPr>
          <a:xfrm>
            <a:off x="205153" y="1237566"/>
            <a:ext cx="3059724" cy="3789483"/>
          </a:xfrm>
          <a:prstGeom prst="rect">
            <a:avLst/>
          </a:prstGeom>
        </p:spPr>
      </p:pic>
      <p:sp>
        <p:nvSpPr>
          <p:cNvPr id="5" name="Ορθογώνιο 4">
            <a:extLst>
              <a:ext uri="{FF2B5EF4-FFF2-40B4-BE49-F238E27FC236}">
                <a16:creationId xmlns:a16="http://schemas.microsoft.com/office/drawing/2014/main" id="{35182108-D220-4AC2-8F2B-0AD7501FE100}"/>
              </a:ext>
            </a:extLst>
          </p:cNvPr>
          <p:cNvSpPr/>
          <p:nvPr/>
        </p:nvSpPr>
        <p:spPr>
          <a:xfrm>
            <a:off x="4298455" y="2323596"/>
            <a:ext cx="2164567" cy="369332"/>
          </a:xfrm>
          <a:prstGeom prst="rect">
            <a:avLst/>
          </a:prstGeom>
        </p:spPr>
        <p:txBody>
          <a:bodyPr wrap="none">
            <a:spAutoFit/>
          </a:bodyPr>
          <a:lstStyle/>
          <a:p>
            <a:r>
              <a:rPr lang="el-GR" b="1" dirty="0">
                <a:ln w="12700">
                  <a:solidFill>
                    <a:schemeClr val="accent3">
                      <a:lumMod val="50000"/>
                    </a:schemeClr>
                  </a:solidFill>
                  <a:prstDash val="solid"/>
                </a:ln>
                <a:solidFill>
                  <a:srgbClr val="FF99FF"/>
                </a:solidFill>
                <a:effectLst>
                  <a:innerShdw blurRad="177800">
                    <a:schemeClr val="accent3">
                      <a:lumMod val="50000"/>
                    </a:schemeClr>
                  </a:innerShdw>
                </a:effectLst>
              </a:rPr>
              <a:t>ΦΟΡΜΑ ΣΧΟΛΙΩΝ</a:t>
            </a:r>
          </a:p>
        </p:txBody>
      </p:sp>
      <p:pic>
        <p:nvPicPr>
          <p:cNvPr id="6" name="Εικόνα 5">
            <a:extLst>
              <a:ext uri="{FF2B5EF4-FFF2-40B4-BE49-F238E27FC236}">
                <a16:creationId xmlns:a16="http://schemas.microsoft.com/office/drawing/2014/main" id="{32F34961-2133-4B89-83E8-F00BC39C7AC1}"/>
              </a:ext>
            </a:extLst>
          </p:cNvPr>
          <p:cNvPicPr>
            <a:picLocks noChangeAspect="1"/>
          </p:cNvPicPr>
          <p:nvPr/>
        </p:nvPicPr>
        <p:blipFill>
          <a:blip r:embed="rId4"/>
          <a:stretch>
            <a:fillRect/>
          </a:stretch>
        </p:blipFill>
        <p:spPr>
          <a:xfrm>
            <a:off x="3443400" y="2740559"/>
            <a:ext cx="3740055" cy="1799183"/>
          </a:xfrm>
          <a:prstGeom prst="rect">
            <a:avLst/>
          </a:prstGeom>
        </p:spPr>
      </p:pic>
      <p:pic>
        <p:nvPicPr>
          <p:cNvPr id="7" name="Εικόνα 6">
            <a:extLst>
              <a:ext uri="{FF2B5EF4-FFF2-40B4-BE49-F238E27FC236}">
                <a16:creationId xmlns:a16="http://schemas.microsoft.com/office/drawing/2014/main" id="{E6ED2CB7-C412-477F-8282-C1CCC5F2EC80}"/>
              </a:ext>
            </a:extLst>
          </p:cNvPr>
          <p:cNvPicPr>
            <a:picLocks noChangeAspect="1"/>
          </p:cNvPicPr>
          <p:nvPr/>
        </p:nvPicPr>
        <p:blipFill>
          <a:blip r:embed="rId5"/>
          <a:stretch>
            <a:fillRect/>
          </a:stretch>
        </p:blipFill>
        <p:spPr>
          <a:xfrm>
            <a:off x="4038090" y="4626385"/>
            <a:ext cx="2650543" cy="1790950"/>
          </a:xfrm>
          <a:prstGeom prst="rect">
            <a:avLst/>
          </a:prstGeom>
        </p:spPr>
      </p:pic>
      <p:pic>
        <p:nvPicPr>
          <p:cNvPr id="8" name="Εικόνα 7">
            <a:extLst>
              <a:ext uri="{FF2B5EF4-FFF2-40B4-BE49-F238E27FC236}">
                <a16:creationId xmlns:a16="http://schemas.microsoft.com/office/drawing/2014/main" id="{A0502D18-3E48-4BD4-9810-6100ED91FA77}"/>
              </a:ext>
            </a:extLst>
          </p:cNvPr>
          <p:cNvPicPr>
            <a:picLocks noChangeAspect="1"/>
          </p:cNvPicPr>
          <p:nvPr/>
        </p:nvPicPr>
        <p:blipFill rotWithShape="1">
          <a:blip r:embed="rId6"/>
          <a:srcRect b="23479"/>
          <a:stretch/>
        </p:blipFill>
        <p:spPr>
          <a:xfrm>
            <a:off x="7361978" y="3196218"/>
            <a:ext cx="4055924" cy="2646133"/>
          </a:xfrm>
          <a:prstGeom prst="rect">
            <a:avLst/>
          </a:prstGeom>
        </p:spPr>
      </p:pic>
      <p:pic>
        <p:nvPicPr>
          <p:cNvPr id="10" name="Εικόνα 9">
            <a:extLst>
              <a:ext uri="{FF2B5EF4-FFF2-40B4-BE49-F238E27FC236}">
                <a16:creationId xmlns:a16="http://schemas.microsoft.com/office/drawing/2014/main" id="{07F6581A-EF55-4B7F-86EB-0F012ED6FAD5}"/>
              </a:ext>
            </a:extLst>
          </p:cNvPr>
          <p:cNvPicPr>
            <a:picLocks noChangeAspect="1"/>
          </p:cNvPicPr>
          <p:nvPr/>
        </p:nvPicPr>
        <p:blipFill>
          <a:blip r:embed="rId7"/>
          <a:stretch>
            <a:fillRect/>
          </a:stretch>
        </p:blipFill>
        <p:spPr>
          <a:xfrm>
            <a:off x="2932381" y="6386234"/>
            <a:ext cx="2048161" cy="409632"/>
          </a:xfrm>
          <a:prstGeom prst="rect">
            <a:avLst/>
          </a:prstGeom>
        </p:spPr>
      </p:pic>
      <p:pic>
        <p:nvPicPr>
          <p:cNvPr id="11" name="Εικόνα 10">
            <a:extLst>
              <a:ext uri="{FF2B5EF4-FFF2-40B4-BE49-F238E27FC236}">
                <a16:creationId xmlns:a16="http://schemas.microsoft.com/office/drawing/2014/main" id="{8E2719A1-4EF8-49A0-842C-4C3C2319140B}"/>
              </a:ext>
            </a:extLst>
          </p:cNvPr>
          <p:cNvPicPr>
            <a:picLocks noChangeAspect="1"/>
          </p:cNvPicPr>
          <p:nvPr/>
        </p:nvPicPr>
        <p:blipFill>
          <a:blip r:embed="rId8"/>
          <a:stretch>
            <a:fillRect/>
          </a:stretch>
        </p:blipFill>
        <p:spPr>
          <a:xfrm>
            <a:off x="5113764" y="6422190"/>
            <a:ext cx="4496427" cy="362001"/>
          </a:xfrm>
          <a:prstGeom prst="rect">
            <a:avLst/>
          </a:prstGeom>
        </p:spPr>
      </p:pic>
      <p:pic>
        <p:nvPicPr>
          <p:cNvPr id="13" name="Picture 2" descr="A map of the country&#10;&#10;AI-generated content may be incorrect.">
            <a:extLst>
              <a:ext uri="{FF2B5EF4-FFF2-40B4-BE49-F238E27FC236}">
                <a16:creationId xmlns:a16="http://schemas.microsoft.com/office/drawing/2014/main" id="{5057896A-C65D-4C5F-A2B0-0F7FA5CD4343}"/>
              </a:ext>
            </a:extLst>
          </p:cNvPr>
          <p:cNvPicPr/>
          <p:nvPr/>
        </p:nvPicPr>
        <p:blipFill>
          <a:blip r:embed="rId9">
            <a:extLst>
              <a:ext uri="{28A0092B-C50C-407E-A947-70E740481C1C}">
                <a14:useLocalDpi xmlns:a14="http://schemas.microsoft.com/office/drawing/2010/main" val="0"/>
              </a:ext>
            </a:extLst>
          </a:blip>
          <a:stretch>
            <a:fillRect/>
          </a:stretch>
        </p:blipFill>
        <p:spPr>
          <a:xfrm>
            <a:off x="10761621" y="5943956"/>
            <a:ext cx="1386205" cy="884555"/>
          </a:xfrm>
          <a:prstGeom prst="rect">
            <a:avLst/>
          </a:prstGeom>
        </p:spPr>
      </p:pic>
    </p:spTree>
    <p:extLst>
      <p:ext uri="{BB962C8B-B14F-4D97-AF65-F5344CB8AC3E}">
        <p14:creationId xmlns:p14="http://schemas.microsoft.com/office/powerpoint/2010/main" val="3859411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0D553C-5385-4C77-ADDF-76A726AE6DB2}"/>
              </a:ext>
            </a:extLst>
          </p:cNvPr>
          <p:cNvSpPr>
            <a:spLocks noGrp="1"/>
          </p:cNvSpPr>
          <p:nvPr>
            <p:ph type="title"/>
          </p:nvPr>
        </p:nvSpPr>
        <p:spPr>
          <a:xfrm>
            <a:off x="0" y="152400"/>
            <a:ext cx="12192000" cy="683172"/>
          </a:xfrm>
        </p:spPr>
        <p:txBody>
          <a:bodyPr/>
          <a:lstStyle/>
          <a:p>
            <a:r>
              <a:rPr lang="el-GR" b="1" dirty="0"/>
              <a:t>                                      </a:t>
            </a:r>
            <a:r>
              <a:rPr lang="el-GR" b="1" dirty="0">
                <a:solidFill>
                  <a:schemeClr val="accent2">
                    <a:lumMod val="50000"/>
                  </a:schemeClr>
                </a:solidFill>
              </a:rPr>
              <a:t>ΟΦΕΛΗ</a:t>
            </a:r>
            <a:r>
              <a:rPr lang="el-GR" dirty="0"/>
              <a:t> </a:t>
            </a:r>
          </a:p>
        </p:txBody>
      </p:sp>
      <p:pic>
        <p:nvPicPr>
          <p:cNvPr id="5" name="Picture 2" descr="A map of the country&#10;&#10;AI-generated content may be incorrect.">
            <a:extLst>
              <a:ext uri="{FF2B5EF4-FFF2-40B4-BE49-F238E27FC236}">
                <a16:creationId xmlns:a16="http://schemas.microsoft.com/office/drawing/2014/main" id="{374E6F11-FC59-43BE-9969-2B9F522D194E}"/>
              </a:ext>
            </a:extLst>
          </p:cNvPr>
          <p:cNvPicPr/>
          <p:nvPr/>
        </p:nvPicPr>
        <p:blipFill>
          <a:blip r:embed="rId3">
            <a:extLst>
              <a:ext uri="{28A0092B-C50C-407E-A947-70E740481C1C}">
                <a14:useLocalDpi xmlns:a14="http://schemas.microsoft.com/office/drawing/2010/main" val="0"/>
              </a:ext>
            </a:extLst>
          </a:blip>
          <a:stretch>
            <a:fillRect/>
          </a:stretch>
        </p:blipFill>
        <p:spPr>
          <a:xfrm>
            <a:off x="10731909" y="5894269"/>
            <a:ext cx="1386205" cy="884555"/>
          </a:xfrm>
          <a:prstGeom prst="rect">
            <a:avLst/>
          </a:prstGeom>
        </p:spPr>
      </p:pic>
      <p:graphicFrame>
        <p:nvGraphicFramePr>
          <p:cNvPr id="7" name="Διάγραμμα 6">
            <a:extLst>
              <a:ext uri="{FF2B5EF4-FFF2-40B4-BE49-F238E27FC236}">
                <a16:creationId xmlns:a16="http://schemas.microsoft.com/office/drawing/2014/main" id="{5991BAE9-DCAB-4832-8353-852A7739FF3F}"/>
              </a:ext>
            </a:extLst>
          </p:cNvPr>
          <p:cNvGraphicFramePr/>
          <p:nvPr>
            <p:extLst>
              <p:ext uri="{D42A27DB-BD31-4B8C-83A1-F6EECF244321}">
                <p14:modId xmlns:p14="http://schemas.microsoft.com/office/powerpoint/2010/main" val="3937526990"/>
              </p:ext>
            </p:extLst>
          </p:nvPr>
        </p:nvGraphicFramePr>
        <p:xfrm>
          <a:off x="0" y="835572"/>
          <a:ext cx="11556124" cy="58700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46565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66674AFD-6D16-4F20-B3A7-14EE0F9956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9" name="Rectangle 2">
            <a:extLst>
              <a:ext uri="{FF2B5EF4-FFF2-40B4-BE49-F238E27FC236}">
                <a16:creationId xmlns:a16="http://schemas.microsoft.com/office/drawing/2014/main" id="{75D78337-3C8D-4023-BC52-1B75B3D8C4E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0" name="Rectangle 3">
            <a:extLst>
              <a:ext uri="{FF2B5EF4-FFF2-40B4-BE49-F238E27FC236}">
                <a16:creationId xmlns:a16="http://schemas.microsoft.com/office/drawing/2014/main" id="{3601E8FD-D06E-4FED-95F6-5CB2599DBC7E}"/>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2" name="Rectangle 5">
            <a:extLst>
              <a:ext uri="{FF2B5EF4-FFF2-40B4-BE49-F238E27FC236}">
                <a16:creationId xmlns:a16="http://schemas.microsoft.com/office/drawing/2014/main" id="{BB33BCDD-9B14-4A0C-BA33-F9BA73CBE224}"/>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3" name="Picture 2" descr="A map of the country&#10;&#10;AI-generated content may be incorrect.">
            <a:extLst>
              <a:ext uri="{FF2B5EF4-FFF2-40B4-BE49-F238E27FC236}">
                <a16:creationId xmlns:a16="http://schemas.microsoft.com/office/drawing/2014/main" id="{9D766267-3DCC-4EDD-B807-F5D16340F197}"/>
              </a:ext>
            </a:extLst>
          </p:cNvPr>
          <p:cNvPicPr/>
          <p:nvPr/>
        </p:nvPicPr>
        <p:blipFill>
          <a:blip r:embed="rId3">
            <a:extLst>
              <a:ext uri="{28A0092B-C50C-407E-A947-70E740481C1C}">
                <a14:useLocalDpi xmlns:a14="http://schemas.microsoft.com/office/drawing/2010/main" val="0"/>
              </a:ext>
            </a:extLst>
          </a:blip>
          <a:stretch>
            <a:fillRect/>
          </a:stretch>
        </p:blipFill>
        <p:spPr>
          <a:xfrm>
            <a:off x="10717305" y="5958522"/>
            <a:ext cx="1386205" cy="884555"/>
          </a:xfrm>
          <a:prstGeom prst="rect">
            <a:avLst/>
          </a:prstGeom>
        </p:spPr>
      </p:pic>
      <p:sp>
        <p:nvSpPr>
          <p:cNvPr id="5" name="Τίτλος 4">
            <a:extLst>
              <a:ext uri="{FF2B5EF4-FFF2-40B4-BE49-F238E27FC236}">
                <a16:creationId xmlns:a16="http://schemas.microsoft.com/office/drawing/2014/main" id="{719901E6-981D-4CDF-94D9-62B5E21CCCD4}"/>
              </a:ext>
            </a:extLst>
          </p:cNvPr>
          <p:cNvSpPr>
            <a:spLocks noGrp="1"/>
          </p:cNvSpPr>
          <p:nvPr>
            <p:ph type="title"/>
          </p:nvPr>
        </p:nvSpPr>
        <p:spPr>
          <a:xfrm>
            <a:off x="0" y="304799"/>
            <a:ext cx="8465574" cy="1320800"/>
          </a:xfrm>
        </p:spPr>
        <p:txBody>
          <a:bodyPr/>
          <a:lstStyle/>
          <a:p>
            <a:pPr algn="ctr"/>
            <a:r>
              <a:rPr lang="el-GR" b="1" dirty="0">
                <a:solidFill>
                  <a:schemeClr val="accent2">
                    <a:lumMod val="50000"/>
                  </a:schemeClr>
                </a:solidFill>
                <a:latin typeface="Times New Roman" panose="02020603050405020304" pitchFamily="18" charset="0"/>
                <a:cs typeface="Times New Roman" panose="02020603050405020304" pitchFamily="18" charset="0"/>
              </a:rPr>
              <a:t>Χρήση Κορδέλας Λαιμού για Προτεραιότητα </a:t>
            </a:r>
          </a:p>
        </p:txBody>
      </p:sp>
      <p:pic>
        <p:nvPicPr>
          <p:cNvPr id="18" name="Εικόνα 17">
            <a:extLst>
              <a:ext uri="{FF2B5EF4-FFF2-40B4-BE49-F238E27FC236}">
                <a16:creationId xmlns:a16="http://schemas.microsoft.com/office/drawing/2014/main" id="{7A38AF41-9D83-46FB-A60F-25CBBD48DD71}"/>
              </a:ext>
            </a:extLst>
          </p:cNvPr>
          <p:cNvPicPr>
            <a:picLocks noChangeAspect="1"/>
          </p:cNvPicPr>
          <p:nvPr/>
        </p:nvPicPr>
        <p:blipFill rotWithShape="1">
          <a:blip r:embed="rId4"/>
          <a:srcRect l="3535" t="4445" r="2808" b="12898"/>
          <a:stretch/>
        </p:blipFill>
        <p:spPr>
          <a:xfrm rot="5400000">
            <a:off x="7588346" y="1140230"/>
            <a:ext cx="5439084" cy="34634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Ορθογώνιο 1">
            <a:extLst>
              <a:ext uri="{FF2B5EF4-FFF2-40B4-BE49-F238E27FC236}">
                <a16:creationId xmlns:a16="http://schemas.microsoft.com/office/drawing/2014/main" id="{51D57E3A-394B-419E-A311-3573B41C81F9}"/>
              </a:ext>
            </a:extLst>
          </p:cNvPr>
          <p:cNvSpPr/>
          <p:nvPr/>
        </p:nvSpPr>
        <p:spPr>
          <a:xfrm>
            <a:off x="1316288" y="2344934"/>
            <a:ext cx="6096000" cy="203132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just"/>
            <a:r>
              <a:rPr lang="el-GR" dirty="0">
                <a:solidFill>
                  <a:schemeClr val="accent2">
                    <a:lumMod val="50000"/>
                  </a:schemeClr>
                </a:solidFill>
                <a:latin typeface="Times New Roman" panose="02020603050405020304" pitchFamily="18" charset="0"/>
                <a:cs typeface="Times New Roman" panose="02020603050405020304" pitchFamily="18" charset="0"/>
              </a:rPr>
              <a:t>Η </a:t>
            </a:r>
            <a:r>
              <a:rPr lang="el-GR" b="1" dirty="0">
                <a:solidFill>
                  <a:schemeClr val="accent2">
                    <a:lumMod val="50000"/>
                  </a:schemeClr>
                </a:solidFill>
                <a:latin typeface="Times New Roman" panose="02020603050405020304" pitchFamily="18" charset="0"/>
                <a:cs typeface="Times New Roman" panose="02020603050405020304" pitchFamily="18" charset="0"/>
              </a:rPr>
              <a:t>κορδέλα λαιμού προτεραιότητας</a:t>
            </a:r>
            <a:r>
              <a:rPr lang="el-GR" dirty="0">
                <a:solidFill>
                  <a:schemeClr val="accent2">
                    <a:lumMod val="50000"/>
                  </a:schemeClr>
                </a:solidFill>
                <a:latin typeface="Times New Roman" panose="02020603050405020304" pitchFamily="18" charset="0"/>
                <a:cs typeface="Times New Roman" panose="02020603050405020304" pitchFamily="18" charset="0"/>
              </a:rPr>
              <a:t> είναι ένα </a:t>
            </a:r>
            <a:r>
              <a:rPr lang="el-GR" b="1" dirty="0">
                <a:solidFill>
                  <a:schemeClr val="accent2">
                    <a:lumMod val="50000"/>
                  </a:schemeClr>
                </a:solidFill>
                <a:latin typeface="Times New Roman" panose="02020603050405020304" pitchFamily="18" charset="0"/>
                <a:cs typeface="Times New Roman" panose="02020603050405020304" pitchFamily="18" charset="0"/>
              </a:rPr>
              <a:t>απλό αλλά ουσιαστικό βοήθημα</a:t>
            </a:r>
            <a:r>
              <a:rPr lang="el-GR" dirty="0">
                <a:solidFill>
                  <a:schemeClr val="accent2">
                    <a:lumMod val="50000"/>
                  </a:schemeClr>
                </a:solidFill>
                <a:latin typeface="Times New Roman" panose="02020603050405020304" pitchFamily="18" charset="0"/>
                <a:cs typeface="Times New Roman" panose="02020603050405020304" pitchFamily="18" charset="0"/>
              </a:rPr>
              <a:t> που διευκολύνει την αναγνώριση ατόμων με </a:t>
            </a:r>
            <a:r>
              <a:rPr lang="el-GR" b="1" dirty="0">
                <a:solidFill>
                  <a:schemeClr val="accent2">
                    <a:lumMod val="50000"/>
                  </a:schemeClr>
                </a:solidFill>
                <a:latin typeface="Times New Roman" panose="02020603050405020304" pitchFamily="18" charset="0"/>
                <a:cs typeface="Times New Roman" panose="02020603050405020304" pitchFamily="18" charset="0"/>
              </a:rPr>
              <a:t>αυτισμό</a:t>
            </a:r>
            <a:r>
              <a:rPr lang="el-GR" dirty="0">
                <a:solidFill>
                  <a:schemeClr val="accent2">
                    <a:lumMod val="50000"/>
                  </a:schemeClr>
                </a:solidFill>
                <a:latin typeface="Times New Roman" panose="02020603050405020304" pitchFamily="18" charset="0"/>
                <a:cs typeface="Times New Roman" panose="02020603050405020304" pitchFamily="18" charset="0"/>
              </a:rPr>
              <a:t> ή άλλες </a:t>
            </a:r>
            <a:r>
              <a:rPr lang="el-GR" b="1" dirty="0" err="1">
                <a:solidFill>
                  <a:schemeClr val="accent2">
                    <a:lumMod val="50000"/>
                  </a:schemeClr>
                </a:solidFill>
                <a:latin typeface="Times New Roman" panose="02020603050405020304" pitchFamily="18" charset="0"/>
                <a:cs typeface="Times New Roman" panose="02020603050405020304" pitchFamily="18" charset="0"/>
              </a:rPr>
              <a:t>νευροαναπτυξιακές</a:t>
            </a:r>
            <a:r>
              <a:rPr lang="el-GR" b="1" dirty="0">
                <a:solidFill>
                  <a:schemeClr val="accent2">
                    <a:lumMod val="50000"/>
                  </a:schemeClr>
                </a:solidFill>
                <a:latin typeface="Times New Roman" panose="02020603050405020304" pitchFamily="18" charset="0"/>
                <a:cs typeface="Times New Roman" panose="02020603050405020304" pitchFamily="18" charset="0"/>
              </a:rPr>
              <a:t> διαταραχές</a:t>
            </a:r>
            <a:r>
              <a:rPr lang="el-GR" dirty="0">
                <a:solidFill>
                  <a:schemeClr val="accent2">
                    <a:lumMod val="50000"/>
                  </a:schemeClr>
                </a:solidFill>
                <a:latin typeface="Times New Roman" panose="02020603050405020304" pitchFamily="18" charset="0"/>
                <a:cs typeface="Times New Roman" panose="02020603050405020304" pitchFamily="18" charset="0"/>
              </a:rPr>
              <a:t> στους χώρους των </a:t>
            </a:r>
            <a:r>
              <a:rPr lang="el-GR" b="1" dirty="0">
                <a:solidFill>
                  <a:schemeClr val="accent2">
                    <a:lumMod val="50000"/>
                  </a:schemeClr>
                </a:solidFill>
                <a:latin typeface="Times New Roman" panose="02020603050405020304" pitchFamily="18" charset="0"/>
                <a:cs typeface="Times New Roman" panose="02020603050405020304" pitchFamily="18" charset="0"/>
              </a:rPr>
              <a:t>νοσοκομείων και Κέντρων Υγείας</a:t>
            </a:r>
            <a:r>
              <a:rPr lang="el-GR" dirty="0">
                <a:solidFill>
                  <a:schemeClr val="accent2">
                    <a:lumMod val="50000"/>
                  </a:schemeClr>
                </a:solidFill>
                <a:latin typeface="Times New Roman" panose="02020603050405020304" pitchFamily="18" charset="0"/>
                <a:cs typeface="Times New Roman" panose="02020603050405020304" pitchFamily="18" charset="0"/>
              </a:rPr>
              <a:t>.</a:t>
            </a:r>
          </a:p>
          <a:p>
            <a:r>
              <a:rPr lang="el-GR" dirty="0">
                <a:solidFill>
                  <a:schemeClr val="accent2">
                    <a:lumMod val="50000"/>
                  </a:schemeClr>
                </a:solidFill>
                <a:latin typeface="Times New Roman" panose="02020603050405020304" pitchFamily="18" charset="0"/>
                <a:cs typeface="Times New Roman" panose="02020603050405020304" pitchFamily="18" charset="0"/>
              </a:rPr>
              <a:t>Αποτελεί ένα </a:t>
            </a:r>
            <a:r>
              <a:rPr lang="el-GR" b="1" dirty="0">
                <a:solidFill>
                  <a:schemeClr val="accent2">
                    <a:lumMod val="50000"/>
                  </a:schemeClr>
                </a:solidFill>
                <a:latin typeface="Times New Roman" panose="02020603050405020304" pitchFamily="18" charset="0"/>
                <a:cs typeface="Times New Roman" panose="02020603050405020304" pitchFamily="18" charset="0"/>
              </a:rPr>
              <a:t>οπτικό σήμα διακριτικής στήριξης</a:t>
            </a:r>
            <a:r>
              <a:rPr lang="el-GR" dirty="0">
                <a:solidFill>
                  <a:schemeClr val="accent2">
                    <a:lumMod val="50000"/>
                  </a:schemeClr>
                </a:solidFill>
                <a:latin typeface="Times New Roman" panose="02020603050405020304" pitchFamily="18" charset="0"/>
                <a:cs typeface="Times New Roman" panose="02020603050405020304" pitchFamily="18" charset="0"/>
              </a:rPr>
              <a:t> που μπορεί να κάνει τη διαφορά στην καθημερινή εμπειρία φροντίδας αυτών των ατόμων.</a:t>
            </a:r>
          </a:p>
        </p:txBody>
      </p:sp>
    </p:spTree>
    <p:extLst>
      <p:ext uri="{BB962C8B-B14F-4D97-AF65-F5344CB8AC3E}">
        <p14:creationId xmlns:p14="http://schemas.microsoft.com/office/powerpoint/2010/main" val="324647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66674AFD-6D16-4F20-B3A7-14EE0F9956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9" name="Rectangle 2">
            <a:extLst>
              <a:ext uri="{FF2B5EF4-FFF2-40B4-BE49-F238E27FC236}">
                <a16:creationId xmlns:a16="http://schemas.microsoft.com/office/drawing/2014/main" id="{75D78337-3C8D-4023-BC52-1B75B3D8C4E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0" name="Rectangle 3">
            <a:extLst>
              <a:ext uri="{FF2B5EF4-FFF2-40B4-BE49-F238E27FC236}">
                <a16:creationId xmlns:a16="http://schemas.microsoft.com/office/drawing/2014/main" id="{3601E8FD-D06E-4FED-95F6-5CB2599DBC7E}"/>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2" name="Rectangle 5">
            <a:extLst>
              <a:ext uri="{FF2B5EF4-FFF2-40B4-BE49-F238E27FC236}">
                <a16:creationId xmlns:a16="http://schemas.microsoft.com/office/drawing/2014/main" id="{BB33BCDD-9B14-4A0C-BA33-F9BA73CBE224}"/>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3" name="Picture 2" descr="A map of the country&#10;&#10;AI-generated content may be incorrect.">
            <a:extLst>
              <a:ext uri="{FF2B5EF4-FFF2-40B4-BE49-F238E27FC236}">
                <a16:creationId xmlns:a16="http://schemas.microsoft.com/office/drawing/2014/main" id="{9D766267-3DCC-4EDD-B807-F5D16340F197}"/>
              </a:ext>
            </a:extLst>
          </p:cNvPr>
          <p:cNvPicPr/>
          <p:nvPr/>
        </p:nvPicPr>
        <p:blipFill>
          <a:blip r:embed="rId3">
            <a:extLst>
              <a:ext uri="{28A0092B-C50C-407E-A947-70E740481C1C}">
                <a14:useLocalDpi xmlns:a14="http://schemas.microsoft.com/office/drawing/2010/main" val="0"/>
              </a:ext>
            </a:extLst>
          </a:blip>
          <a:stretch>
            <a:fillRect/>
          </a:stretch>
        </p:blipFill>
        <p:spPr>
          <a:xfrm>
            <a:off x="10712245" y="5958522"/>
            <a:ext cx="1386205" cy="884555"/>
          </a:xfrm>
          <a:prstGeom prst="rect">
            <a:avLst/>
          </a:prstGeom>
        </p:spPr>
      </p:pic>
      <p:sp>
        <p:nvSpPr>
          <p:cNvPr id="5" name="Τίτλος 4">
            <a:extLst>
              <a:ext uri="{FF2B5EF4-FFF2-40B4-BE49-F238E27FC236}">
                <a16:creationId xmlns:a16="http://schemas.microsoft.com/office/drawing/2014/main" id="{719901E6-981D-4CDF-94D9-62B5E21CCCD4}"/>
              </a:ext>
            </a:extLst>
          </p:cNvPr>
          <p:cNvSpPr>
            <a:spLocks noGrp="1"/>
          </p:cNvSpPr>
          <p:nvPr>
            <p:ph type="title"/>
          </p:nvPr>
        </p:nvSpPr>
        <p:spPr/>
        <p:txBody>
          <a:bodyPr/>
          <a:lstStyle/>
          <a:p>
            <a:pPr algn="ctr"/>
            <a:r>
              <a:rPr lang="el-GR" b="1" dirty="0">
                <a:solidFill>
                  <a:schemeClr val="accent2">
                    <a:lumMod val="50000"/>
                  </a:schemeClr>
                </a:solidFill>
                <a:latin typeface="Times New Roman" panose="02020603050405020304" pitchFamily="18" charset="0"/>
                <a:cs typeface="Times New Roman" panose="02020603050405020304" pitchFamily="18" charset="0"/>
              </a:rPr>
              <a:t>Χρήση Κορδέλας Λαιμού για Προτεραιότητα </a:t>
            </a:r>
          </a:p>
        </p:txBody>
      </p:sp>
      <p:sp>
        <p:nvSpPr>
          <p:cNvPr id="6" name="Θέση περιεχομένου 5">
            <a:extLst>
              <a:ext uri="{FF2B5EF4-FFF2-40B4-BE49-F238E27FC236}">
                <a16:creationId xmlns:a16="http://schemas.microsoft.com/office/drawing/2014/main" id="{98B0C1FD-ACCC-40C7-BAC2-2E817E87EF92}"/>
              </a:ext>
            </a:extLst>
          </p:cNvPr>
          <p:cNvSpPr>
            <a:spLocks noGrp="1"/>
          </p:cNvSpPr>
          <p:nvPr>
            <p:ph sz="half" idx="1"/>
          </p:nvPr>
        </p:nvSpPr>
        <p:spPr>
          <a:xfrm>
            <a:off x="304800" y="1802387"/>
            <a:ext cx="4785170" cy="3880772"/>
          </a:xfrm>
        </p:spPr>
        <p:txBody>
          <a:bodyPr>
            <a:normAutofit/>
          </a:bodyPr>
          <a:lstStyle/>
          <a:p>
            <a:endParaRPr lang="el-GR" sz="2400" dirty="0">
              <a:solidFill>
                <a:schemeClr val="accent1">
                  <a:lumMod val="50000"/>
                </a:schemeClr>
              </a:solidFill>
              <a:latin typeface="Comic Sans MS" panose="030F0702030302020204" pitchFamily="66" charset="0"/>
            </a:endParaRPr>
          </a:p>
          <a:p>
            <a:r>
              <a:rPr lang="el-GR" sz="2800" dirty="0">
                <a:solidFill>
                  <a:schemeClr val="accent2">
                    <a:lumMod val="50000"/>
                  </a:schemeClr>
                </a:solidFill>
                <a:latin typeface="Times New Roman" panose="02020603050405020304" pitchFamily="18" charset="0"/>
                <a:cs typeface="Times New Roman" panose="02020603050405020304" pitchFamily="18" charset="0"/>
              </a:rPr>
              <a:t>Ενημέρωση και</a:t>
            </a:r>
            <a:r>
              <a:rPr lang="en-GB" sz="2800" dirty="0">
                <a:solidFill>
                  <a:schemeClr val="accent2">
                    <a:lumMod val="50000"/>
                  </a:schemeClr>
                </a:solidFill>
                <a:latin typeface="Times New Roman" panose="02020603050405020304" pitchFamily="18" charset="0"/>
                <a:cs typeface="Times New Roman" panose="02020603050405020304" pitchFamily="18" charset="0"/>
              </a:rPr>
              <a:t> </a:t>
            </a:r>
            <a:r>
              <a:rPr lang="el-GR" sz="2800" dirty="0">
                <a:solidFill>
                  <a:schemeClr val="accent2">
                    <a:lumMod val="50000"/>
                  </a:schemeClr>
                </a:solidFill>
                <a:latin typeface="Times New Roman" panose="02020603050405020304" pitchFamily="18" charset="0"/>
                <a:cs typeface="Times New Roman" panose="02020603050405020304" pitchFamily="18" charset="0"/>
              </a:rPr>
              <a:t>συνεργασία του προσωπικού</a:t>
            </a:r>
          </a:p>
          <a:p>
            <a:r>
              <a:rPr lang="el-GR" sz="2800" dirty="0">
                <a:solidFill>
                  <a:schemeClr val="accent2">
                    <a:lumMod val="50000"/>
                  </a:schemeClr>
                </a:solidFill>
                <a:latin typeface="Times New Roman" panose="02020603050405020304" pitchFamily="18" charset="0"/>
                <a:cs typeface="Times New Roman" panose="02020603050405020304" pitchFamily="18" charset="0"/>
              </a:rPr>
              <a:t>Διανομή στην Υποδοχή </a:t>
            </a:r>
          </a:p>
          <a:p>
            <a:r>
              <a:rPr lang="el-GR" sz="2800" dirty="0">
                <a:solidFill>
                  <a:schemeClr val="accent2">
                    <a:lumMod val="50000"/>
                  </a:schemeClr>
                </a:solidFill>
                <a:latin typeface="Times New Roman" panose="02020603050405020304" pitchFamily="18" charset="0"/>
                <a:cs typeface="Times New Roman" panose="02020603050405020304" pitchFamily="18" charset="0"/>
              </a:rPr>
              <a:t>Ευαισθητοποίηση κοινού</a:t>
            </a:r>
          </a:p>
          <a:p>
            <a:r>
              <a:rPr lang="el-GR" sz="2800" dirty="0">
                <a:solidFill>
                  <a:schemeClr val="accent2">
                    <a:lumMod val="50000"/>
                  </a:schemeClr>
                </a:solidFill>
                <a:latin typeface="Times New Roman" panose="02020603050405020304" pitchFamily="18" charset="0"/>
                <a:cs typeface="Times New Roman" panose="02020603050405020304" pitchFamily="18" charset="0"/>
              </a:rPr>
              <a:t>Επιστροφή της κορδέλας</a:t>
            </a:r>
          </a:p>
          <a:p>
            <a:r>
              <a:rPr lang="el-GR" sz="2800" dirty="0">
                <a:solidFill>
                  <a:schemeClr val="accent2">
                    <a:lumMod val="50000"/>
                  </a:schemeClr>
                </a:solidFill>
                <a:latin typeface="Times New Roman" panose="02020603050405020304" pitchFamily="18" charset="0"/>
                <a:cs typeface="Times New Roman" panose="02020603050405020304" pitchFamily="18" charset="0"/>
              </a:rPr>
              <a:t>Αξιολόγηση</a:t>
            </a:r>
          </a:p>
          <a:p>
            <a:endParaRPr lang="el-GR" sz="2400" dirty="0">
              <a:solidFill>
                <a:schemeClr val="accent1">
                  <a:lumMod val="50000"/>
                </a:schemeClr>
              </a:solidFill>
              <a:latin typeface="Comic Sans MS" panose="030F0702030302020204" pitchFamily="66" charset="0"/>
            </a:endParaRPr>
          </a:p>
        </p:txBody>
      </p:sp>
      <p:sp>
        <p:nvSpPr>
          <p:cNvPr id="3" name="Θέση περιεχομένου 2">
            <a:extLst>
              <a:ext uri="{FF2B5EF4-FFF2-40B4-BE49-F238E27FC236}">
                <a16:creationId xmlns:a16="http://schemas.microsoft.com/office/drawing/2014/main" id="{054C4048-DD21-45BA-A79A-D0D36CE8135E}"/>
              </a:ext>
            </a:extLst>
          </p:cNvPr>
          <p:cNvSpPr>
            <a:spLocks noGrp="1"/>
          </p:cNvSpPr>
          <p:nvPr>
            <p:ph sz="half" idx="2"/>
          </p:nvPr>
        </p:nvSpPr>
        <p:spPr/>
        <p:txBody>
          <a:bodyPr>
            <a:normAutofit/>
          </a:bodyPr>
          <a:lstStyle/>
          <a:p>
            <a:pPr marL="0" indent="0">
              <a:buNone/>
            </a:pPr>
            <a:r>
              <a:rPr lang="el-GR" b="1" u="sng" dirty="0">
                <a:solidFill>
                  <a:schemeClr val="accent1">
                    <a:lumMod val="50000"/>
                  </a:schemeClr>
                </a:solidFill>
                <a:latin typeface="Times New Roman" panose="02020603050405020304" pitchFamily="18" charset="0"/>
                <a:cs typeface="Times New Roman" panose="02020603050405020304" pitchFamily="18" charset="0"/>
              </a:rPr>
              <a:t>Παραδείγματα Διεθνούς Πρακτικής</a:t>
            </a:r>
          </a:p>
          <a:p>
            <a:endParaRPr lang="el-GR" dirty="0">
              <a:latin typeface="Times New Roman" panose="02020603050405020304" pitchFamily="18" charset="0"/>
              <a:cs typeface="Times New Roman" panose="02020603050405020304" pitchFamily="18" charset="0"/>
            </a:endParaRPr>
          </a:p>
          <a:p>
            <a:pPr marL="0" indent="0" algn="ctr">
              <a:buNone/>
            </a:pPr>
            <a:r>
              <a:rPr lang="el-GR" dirty="0">
                <a:solidFill>
                  <a:schemeClr val="accent1">
                    <a:lumMod val="50000"/>
                  </a:schemeClr>
                </a:solidFill>
                <a:latin typeface="Times New Roman" panose="02020603050405020304" pitchFamily="18" charset="0"/>
                <a:cs typeface="Times New Roman" panose="02020603050405020304" pitchFamily="18" charset="0"/>
              </a:rPr>
              <a:t>             </a:t>
            </a:r>
            <a:r>
              <a:rPr lang="el-GR" dirty="0">
                <a:solidFill>
                  <a:schemeClr val="accent2">
                    <a:lumMod val="75000"/>
                  </a:schemeClr>
                </a:solidFill>
                <a:latin typeface="Times New Roman" panose="02020603050405020304" pitchFamily="18" charset="0"/>
                <a:cs typeface="Times New Roman" panose="02020603050405020304" pitchFamily="18" charset="0"/>
              </a:rPr>
              <a:t>Αεροδρόμια Εξωτερικού και    </a:t>
            </a:r>
          </a:p>
          <a:p>
            <a:pPr marL="0" indent="0" algn="ctr">
              <a:buNone/>
            </a:pPr>
            <a:r>
              <a:rPr lang="el-GR" dirty="0">
                <a:solidFill>
                  <a:schemeClr val="accent2">
                    <a:lumMod val="75000"/>
                  </a:schemeClr>
                </a:solidFill>
                <a:latin typeface="Times New Roman" panose="02020603050405020304" pitchFamily="18" charset="0"/>
                <a:cs typeface="Times New Roman" panose="02020603050405020304" pitchFamily="18" charset="0"/>
              </a:rPr>
              <a:t>              Δημοσιές Υπηρεσίες</a:t>
            </a:r>
          </a:p>
          <a:p>
            <a:endParaRPr lang="el-GR" dirty="0">
              <a:solidFill>
                <a:schemeClr val="accent1">
                  <a:lumMod val="50000"/>
                </a:schemeClr>
              </a:solidFill>
              <a:latin typeface="Times New Roman" panose="02020603050405020304" pitchFamily="18" charset="0"/>
              <a:cs typeface="Times New Roman" panose="02020603050405020304" pitchFamily="18" charset="0"/>
            </a:endParaRPr>
          </a:p>
          <a:p>
            <a:pPr marL="0" indent="0" algn="ctr">
              <a:buNone/>
            </a:pPr>
            <a:r>
              <a:rPr lang="el-GR" dirty="0">
                <a:solidFill>
                  <a:schemeClr val="accent1">
                    <a:lumMod val="50000"/>
                  </a:schemeClr>
                </a:solidFill>
                <a:latin typeface="Times New Roman" panose="02020603050405020304" pitchFamily="18" charset="0"/>
                <a:cs typeface="Times New Roman" panose="02020603050405020304" pitchFamily="18" charset="0"/>
              </a:rPr>
              <a:t>          </a:t>
            </a:r>
            <a:r>
              <a:rPr lang="el-GR" dirty="0">
                <a:solidFill>
                  <a:schemeClr val="accent2">
                    <a:lumMod val="75000"/>
                  </a:schemeClr>
                </a:solidFill>
                <a:latin typeface="Times New Roman" panose="02020603050405020304" pitchFamily="18" charset="0"/>
                <a:cs typeface="Times New Roman" panose="02020603050405020304" pitchFamily="18" charset="0"/>
              </a:rPr>
              <a:t>Νοσοκομεία σε Ηνωμένο </a:t>
            </a:r>
            <a:r>
              <a:rPr lang="en-US" dirty="0">
                <a:solidFill>
                  <a:schemeClr val="accent2">
                    <a:lumMod val="75000"/>
                  </a:schemeClr>
                </a:solidFill>
                <a:latin typeface="Times New Roman" panose="02020603050405020304" pitchFamily="18" charset="0"/>
                <a:cs typeface="Times New Roman" panose="02020603050405020304" pitchFamily="18" charset="0"/>
              </a:rPr>
              <a:t>     </a:t>
            </a:r>
          </a:p>
          <a:p>
            <a:pPr marL="0" indent="0" algn="ctr">
              <a:buNone/>
            </a:pP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l-GR" dirty="0">
                <a:solidFill>
                  <a:schemeClr val="accent2">
                    <a:lumMod val="75000"/>
                  </a:schemeClr>
                </a:solidFill>
                <a:latin typeface="Times New Roman" panose="02020603050405020304" pitchFamily="18" charset="0"/>
                <a:cs typeface="Times New Roman" panose="02020603050405020304" pitchFamily="18" charset="0"/>
              </a:rPr>
              <a:t>       Βασίλειο και Καναδά </a:t>
            </a:r>
          </a:p>
        </p:txBody>
      </p:sp>
      <p:sp>
        <p:nvSpPr>
          <p:cNvPr id="23" name="Rectangle 1">
            <a:extLst>
              <a:ext uri="{FF2B5EF4-FFF2-40B4-BE49-F238E27FC236}">
                <a16:creationId xmlns:a16="http://schemas.microsoft.com/office/drawing/2014/main" id="{C1019FB2-427C-4062-BA85-ADE207A591CF}"/>
              </a:ext>
            </a:extLst>
          </p:cNvPr>
          <p:cNvSpPr>
            <a:spLocks noChangeArrowheads="1"/>
          </p:cNvSpPr>
          <p:nvPr/>
        </p:nvSpPr>
        <p:spPr bwMode="auto">
          <a:xfrm>
            <a:off x="6096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25" name="Γραφικό 24" descr="Αεροπλάνο">
            <a:extLst>
              <a:ext uri="{FF2B5EF4-FFF2-40B4-BE49-F238E27FC236}">
                <a16:creationId xmlns:a16="http://schemas.microsoft.com/office/drawing/2014/main" id="{B9ECFCBF-CDAA-4190-BA6D-8A6A0623A1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6400" y="2794046"/>
            <a:ext cx="914400" cy="842554"/>
          </a:xfrm>
          <a:prstGeom prst="rect">
            <a:avLst/>
          </a:prstGeom>
          <a:effectLst>
            <a:innerShdw blurRad="63500" dist="50800" dir="10800000">
              <a:prstClr val="black">
                <a:alpha val="50000"/>
              </a:prstClr>
            </a:innerShdw>
          </a:effectLst>
        </p:spPr>
      </p:pic>
      <p:pic>
        <p:nvPicPr>
          <p:cNvPr id="27" name="Γραφικό 26" descr="Νοσοκομείο">
            <a:extLst>
              <a:ext uri="{FF2B5EF4-FFF2-40B4-BE49-F238E27FC236}">
                <a16:creationId xmlns:a16="http://schemas.microsoft.com/office/drawing/2014/main" id="{964D18E3-E908-4EF3-9A75-6027ADF2F6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86303" y="3924581"/>
            <a:ext cx="914400" cy="914400"/>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187096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66674AFD-6D16-4F20-B3A7-14EE0F9956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9" name="Rectangle 2">
            <a:extLst>
              <a:ext uri="{FF2B5EF4-FFF2-40B4-BE49-F238E27FC236}">
                <a16:creationId xmlns:a16="http://schemas.microsoft.com/office/drawing/2014/main" id="{75D78337-3C8D-4023-BC52-1B75B3D8C4E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0" name="Rectangle 3">
            <a:extLst>
              <a:ext uri="{FF2B5EF4-FFF2-40B4-BE49-F238E27FC236}">
                <a16:creationId xmlns:a16="http://schemas.microsoft.com/office/drawing/2014/main" id="{3601E8FD-D06E-4FED-95F6-5CB2599DBC7E}"/>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2" name="Rectangle 5">
            <a:extLst>
              <a:ext uri="{FF2B5EF4-FFF2-40B4-BE49-F238E27FC236}">
                <a16:creationId xmlns:a16="http://schemas.microsoft.com/office/drawing/2014/main" id="{BB33BCDD-9B14-4A0C-BA33-F9BA73CBE224}"/>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3" name="Picture 2" descr="A map of the country&#10;&#10;AI-generated content may be incorrect.">
            <a:extLst>
              <a:ext uri="{FF2B5EF4-FFF2-40B4-BE49-F238E27FC236}">
                <a16:creationId xmlns:a16="http://schemas.microsoft.com/office/drawing/2014/main" id="{9D766267-3DCC-4EDD-B807-F5D16340F197}"/>
              </a:ext>
            </a:extLst>
          </p:cNvPr>
          <p:cNvPicPr/>
          <p:nvPr/>
        </p:nvPicPr>
        <p:blipFill>
          <a:blip r:embed="rId3">
            <a:extLst>
              <a:ext uri="{28A0092B-C50C-407E-A947-70E740481C1C}">
                <a14:useLocalDpi xmlns:a14="http://schemas.microsoft.com/office/drawing/2010/main" val="0"/>
              </a:ext>
            </a:extLst>
          </a:blip>
          <a:stretch>
            <a:fillRect/>
          </a:stretch>
        </p:blipFill>
        <p:spPr>
          <a:xfrm>
            <a:off x="10702413" y="5958522"/>
            <a:ext cx="1386205" cy="884555"/>
          </a:xfrm>
          <a:prstGeom prst="rect">
            <a:avLst/>
          </a:prstGeom>
        </p:spPr>
      </p:pic>
      <p:sp>
        <p:nvSpPr>
          <p:cNvPr id="5" name="Τίτλος 4">
            <a:extLst>
              <a:ext uri="{FF2B5EF4-FFF2-40B4-BE49-F238E27FC236}">
                <a16:creationId xmlns:a16="http://schemas.microsoft.com/office/drawing/2014/main" id="{719901E6-981D-4CDF-94D9-62B5E21CCCD4}"/>
              </a:ext>
            </a:extLst>
          </p:cNvPr>
          <p:cNvSpPr>
            <a:spLocks noGrp="1"/>
          </p:cNvSpPr>
          <p:nvPr>
            <p:ph type="title"/>
          </p:nvPr>
        </p:nvSpPr>
        <p:spPr>
          <a:xfrm>
            <a:off x="687167" y="304800"/>
            <a:ext cx="8596668" cy="1320800"/>
          </a:xfrm>
        </p:spPr>
        <p:txBody>
          <a:bodyPr/>
          <a:lstStyle/>
          <a:p>
            <a:pPr algn="ctr"/>
            <a:r>
              <a:rPr lang="el-GR" b="1" dirty="0">
                <a:solidFill>
                  <a:schemeClr val="accent2">
                    <a:lumMod val="50000"/>
                  </a:schemeClr>
                </a:solidFill>
                <a:latin typeface="Times New Roman" panose="02020603050405020304" pitchFamily="18" charset="0"/>
                <a:cs typeface="Times New Roman" panose="02020603050405020304" pitchFamily="18" charset="0"/>
              </a:rPr>
              <a:t>Χρήση Κορδέλας Λαιμού για Προτεραιότητα </a:t>
            </a:r>
          </a:p>
        </p:txBody>
      </p:sp>
      <p:pic>
        <p:nvPicPr>
          <p:cNvPr id="18" name="Εικόνα 17">
            <a:extLst>
              <a:ext uri="{FF2B5EF4-FFF2-40B4-BE49-F238E27FC236}">
                <a16:creationId xmlns:a16="http://schemas.microsoft.com/office/drawing/2014/main" id="{7A38AF41-9D83-46FB-A60F-25CBBD48DD71}"/>
              </a:ext>
            </a:extLst>
          </p:cNvPr>
          <p:cNvPicPr>
            <a:picLocks noChangeAspect="1"/>
          </p:cNvPicPr>
          <p:nvPr/>
        </p:nvPicPr>
        <p:blipFill rotWithShape="1">
          <a:blip r:embed="rId4"/>
          <a:srcRect l="3535" t="4445" r="2808" b="12898"/>
          <a:stretch/>
        </p:blipFill>
        <p:spPr>
          <a:xfrm rot="5400000">
            <a:off x="2832436" y="2357689"/>
            <a:ext cx="5232399" cy="3463424"/>
          </a:xfrm>
          <a:prstGeom prst="rect">
            <a:avLst/>
          </a:prstGeom>
        </p:spPr>
      </p:pic>
    </p:spTree>
    <p:extLst>
      <p:ext uri="{BB962C8B-B14F-4D97-AF65-F5344CB8AC3E}">
        <p14:creationId xmlns:p14="http://schemas.microsoft.com/office/powerpoint/2010/main" val="808906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B09691-255B-4BD4-8914-5CA480AD2789}"/>
              </a:ext>
            </a:extLst>
          </p:cNvPr>
          <p:cNvSpPr>
            <a:spLocks noGrp="1"/>
          </p:cNvSpPr>
          <p:nvPr>
            <p:ph type="title"/>
          </p:nvPr>
        </p:nvSpPr>
        <p:spPr>
          <a:xfrm>
            <a:off x="838200" y="154614"/>
            <a:ext cx="10515600" cy="1325563"/>
          </a:xfrm>
        </p:spPr>
        <p:txBody>
          <a:bodyPr/>
          <a:lstStyle/>
          <a:p>
            <a:pPr algn="ctr"/>
            <a:r>
              <a:rPr lang="el-GR" sz="3600" b="1" dirty="0">
                <a:solidFill>
                  <a:schemeClr val="accent2">
                    <a:lumMod val="50000"/>
                  </a:schemeClr>
                </a:solidFill>
                <a:latin typeface="Times New Roman" panose="02020603050405020304" pitchFamily="18" charset="0"/>
                <a:cs typeface="Times New Roman" panose="02020603050405020304" pitchFamily="18" charset="0"/>
              </a:rPr>
              <a:t>Εργαλείο Χωρίς Λέξεις</a:t>
            </a:r>
            <a:br>
              <a:rPr lang="el-GR" sz="3600" b="1" dirty="0">
                <a:solidFill>
                  <a:schemeClr val="accent2">
                    <a:lumMod val="50000"/>
                  </a:schemeClr>
                </a:solidFill>
                <a:latin typeface="Times New Roman" panose="02020603050405020304" pitchFamily="18" charset="0"/>
                <a:cs typeface="Times New Roman" panose="02020603050405020304" pitchFamily="18" charset="0"/>
              </a:rPr>
            </a:br>
            <a:endParaRPr lang="el-GR" sz="36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5" name="Picture 4" descr="Ακτινογραφία αγοριού. Στιγμιότυπο ακτινογραφίας ασθενής παιδιού με κινούμενα σχέδια, στιγμιότυπο γυμνού σκελετού παιδιού για διανυσματική εικονογράφηση γιατρού κλινικής">
            <a:extLst>
              <a:ext uri="{FF2B5EF4-FFF2-40B4-BE49-F238E27FC236}">
                <a16:creationId xmlns:a16="http://schemas.microsoft.com/office/drawing/2014/main" id="{1F960820-3A2E-4ACB-9463-19C157980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7032" y="2615312"/>
            <a:ext cx="2294379" cy="2806262"/>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a:extLst>
              <a:ext uri="{FF2B5EF4-FFF2-40B4-BE49-F238E27FC236}">
                <a16:creationId xmlns:a16="http://schemas.microsoft.com/office/drawing/2014/main" id="{0CFD0CC6-F2C4-474C-B6BF-0E231F165DF6}"/>
              </a:ext>
            </a:extLst>
          </p:cNvPr>
          <p:cNvSpPr/>
          <p:nvPr/>
        </p:nvSpPr>
        <p:spPr>
          <a:xfrm>
            <a:off x="140589" y="1320189"/>
            <a:ext cx="9936481" cy="3693319"/>
          </a:xfrm>
          <a:prstGeom prst="rect">
            <a:avLst/>
          </a:prstGeom>
        </p:spPr>
        <p:txBody>
          <a:bodyPr wrap="square">
            <a:spAutoFit/>
          </a:bodyPr>
          <a:lstStyle/>
          <a:p>
            <a:r>
              <a:rPr lang="el-GR" dirty="0">
                <a:solidFill>
                  <a:schemeClr val="accent2">
                    <a:lumMod val="50000"/>
                  </a:schemeClr>
                </a:solidFill>
                <a:latin typeface="Times New Roman" panose="02020603050405020304" pitchFamily="18" charset="0"/>
                <a:cs typeface="Times New Roman" panose="02020603050405020304" pitchFamily="18" charset="0"/>
              </a:rPr>
              <a:t>Το "Εργαλείο Χωρίς Λέξεις" είναι ένα </a:t>
            </a:r>
            <a:r>
              <a:rPr lang="el-GR" b="1" dirty="0">
                <a:solidFill>
                  <a:schemeClr val="accent2">
                    <a:lumMod val="50000"/>
                  </a:schemeClr>
                </a:solidFill>
                <a:latin typeface="Times New Roman" panose="02020603050405020304" pitchFamily="18" charset="0"/>
                <a:cs typeface="Times New Roman" panose="02020603050405020304" pitchFamily="18" charset="0"/>
              </a:rPr>
              <a:t>οπτικό και μη λεκτικό μέσο επικοινωνίας</a:t>
            </a:r>
            <a:r>
              <a:rPr lang="el-GR" dirty="0">
                <a:solidFill>
                  <a:schemeClr val="accent2">
                    <a:lumMod val="50000"/>
                  </a:schemeClr>
                </a:solidFill>
                <a:latin typeface="Times New Roman" panose="02020603050405020304" pitchFamily="18" charset="0"/>
                <a:cs typeface="Times New Roman" panose="02020603050405020304" pitchFamily="18" charset="0"/>
              </a:rPr>
              <a:t> που έχει σχεδιαστεί για να υποστηρίζει άτομα που δυσκολεύονται να εκφράσουν τις ανάγκες, τις σκέψεις ή τα συναισθήματά τους με λόγια. Είναι ιδιαίτερα χρήσιμο σε άτομα με αυτισμό ή άλλες </a:t>
            </a:r>
            <a:r>
              <a:rPr lang="el-GR" dirty="0" err="1">
                <a:solidFill>
                  <a:schemeClr val="accent2">
                    <a:lumMod val="50000"/>
                  </a:schemeClr>
                </a:solidFill>
                <a:latin typeface="Times New Roman" panose="02020603050405020304" pitchFamily="18" charset="0"/>
                <a:cs typeface="Times New Roman" panose="02020603050405020304" pitchFamily="18" charset="0"/>
              </a:rPr>
              <a:t>νευροαναπτυξιακές</a:t>
            </a:r>
            <a:r>
              <a:rPr lang="el-GR" dirty="0">
                <a:solidFill>
                  <a:schemeClr val="accent2">
                    <a:lumMod val="50000"/>
                  </a:schemeClr>
                </a:solidFill>
                <a:latin typeface="Times New Roman" panose="02020603050405020304" pitchFamily="18" charset="0"/>
                <a:cs typeface="Times New Roman" panose="02020603050405020304" pitchFamily="18" charset="0"/>
              </a:rPr>
              <a:t> διαταραχές, καθώς και σε άτομα με αναπτυξιακές καθυστερήσεις ή αισθητηριακές δυσκολίες.</a:t>
            </a:r>
          </a:p>
          <a:p>
            <a:pPr algn="ctr"/>
            <a:endParaRPr lang="en-US" b="1" dirty="0">
              <a:solidFill>
                <a:schemeClr val="accent2">
                  <a:lumMod val="50000"/>
                </a:schemeClr>
              </a:solidFill>
              <a:latin typeface="Times New Roman" panose="02020603050405020304" pitchFamily="18" charset="0"/>
              <a:cs typeface="Times New Roman" panose="02020603050405020304" pitchFamily="18" charset="0"/>
            </a:endParaRPr>
          </a:p>
          <a:p>
            <a:pPr algn="ctr"/>
            <a:endParaRPr lang="en-US" b="1" dirty="0">
              <a:solidFill>
                <a:schemeClr val="accent2">
                  <a:lumMod val="50000"/>
                </a:schemeClr>
              </a:solidFill>
              <a:latin typeface="Times New Roman" panose="02020603050405020304" pitchFamily="18" charset="0"/>
              <a:cs typeface="Times New Roman" panose="02020603050405020304" pitchFamily="18" charset="0"/>
            </a:endParaRPr>
          </a:p>
          <a:p>
            <a:pPr algn="ctr"/>
            <a:r>
              <a:rPr lang="el-GR" b="1" dirty="0">
                <a:solidFill>
                  <a:schemeClr val="accent2">
                    <a:lumMod val="50000"/>
                  </a:schemeClr>
                </a:solidFill>
                <a:latin typeface="Times New Roman" panose="02020603050405020304" pitchFamily="18" charset="0"/>
                <a:cs typeface="Times New Roman" panose="02020603050405020304" pitchFamily="18" charset="0"/>
              </a:rPr>
              <a:t>Αποτελείται</a:t>
            </a:r>
            <a:r>
              <a:rPr lang="en-US" b="1" dirty="0">
                <a:solidFill>
                  <a:schemeClr val="accent2">
                    <a:lumMod val="50000"/>
                  </a:schemeClr>
                </a:solidFill>
                <a:latin typeface="Times New Roman" panose="02020603050405020304" pitchFamily="18" charset="0"/>
                <a:cs typeface="Times New Roman" panose="02020603050405020304" pitchFamily="18" charset="0"/>
              </a:rPr>
              <a:t>:</a:t>
            </a:r>
          </a:p>
          <a:p>
            <a:endParaRPr lang="el-GR" dirty="0">
              <a:solidFill>
                <a:schemeClr val="accent2">
                  <a:lumMod val="50000"/>
                </a:schemeClr>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l-GR" dirty="0">
              <a:solidFill>
                <a:schemeClr val="accent2">
                  <a:lumMod val="50000"/>
                </a:schemeClr>
              </a:solidFill>
              <a:latin typeface="Times New Roman" panose="02020603050405020304" pitchFamily="18" charset="0"/>
              <a:cs typeface="Times New Roman" panose="02020603050405020304" pitchFamily="18" charset="0"/>
            </a:endParaRPr>
          </a:p>
          <a:p>
            <a:endParaRPr lang="en-US" b="1" dirty="0">
              <a:solidFill>
                <a:schemeClr val="accent2">
                  <a:lumMod val="50000"/>
                </a:schemeClr>
              </a:solidFill>
              <a:latin typeface="Times New Roman" panose="02020603050405020304" pitchFamily="18" charset="0"/>
              <a:cs typeface="Times New Roman" panose="02020603050405020304" pitchFamily="18" charset="0"/>
            </a:endParaRPr>
          </a:p>
          <a:p>
            <a:endParaRPr lang="en-US" b="1" dirty="0">
              <a:solidFill>
                <a:schemeClr val="accent2">
                  <a:lumMod val="50000"/>
                </a:schemeClr>
              </a:solidFill>
              <a:latin typeface="Times New Roman" panose="02020603050405020304" pitchFamily="18" charset="0"/>
              <a:cs typeface="Times New Roman" panose="02020603050405020304" pitchFamily="18" charset="0"/>
            </a:endParaRPr>
          </a:p>
          <a:p>
            <a:endParaRPr lang="en-US" b="1" dirty="0">
              <a:solidFill>
                <a:schemeClr val="accent2">
                  <a:lumMod val="50000"/>
                </a:schemeClr>
              </a:solidFill>
              <a:latin typeface="Times New Roman" panose="02020603050405020304" pitchFamily="18" charset="0"/>
              <a:cs typeface="Times New Roman" panose="02020603050405020304" pitchFamily="18" charset="0"/>
            </a:endParaRPr>
          </a:p>
          <a:p>
            <a:endParaRPr lang="en-US"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 name="Rectangle 1">
            <a:extLst>
              <a:ext uri="{FF2B5EF4-FFF2-40B4-BE49-F238E27FC236}">
                <a16:creationId xmlns:a16="http://schemas.microsoft.com/office/drawing/2014/main" id="{6FA863E9-BAA3-4193-80C1-AB8D90D6FCC0}"/>
              </a:ext>
            </a:extLst>
          </p:cNvPr>
          <p:cNvSpPr>
            <a:spLocks noChangeArrowheads="1"/>
          </p:cNvSpPr>
          <p:nvPr/>
        </p:nvSpPr>
        <p:spPr bwMode="auto">
          <a:xfrm>
            <a:off x="140589" y="3608718"/>
            <a:ext cx="941832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Char char="•"/>
              <a:tabLst/>
            </a:pPr>
            <a:r>
              <a:rPr kumimoji="0" lang="el-GR" altLang="el-GR" b="1" i="0" u="none" strike="noStrike" cap="none" normalizeH="0" baseline="0" dirty="0">
                <a:ln>
                  <a:noFill/>
                </a:ln>
                <a:solidFill>
                  <a:schemeClr val="accent2">
                    <a:lumMod val="50000"/>
                  </a:schemeClr>
                </a:solidFill>
                <a:effectLst/>
                <a:latin typeface="Times New Roman" panose="02020603050405020304" pitchFamily="18" charset="0"/>
                <a:cs typeface="Times New Roman" panose="02020603050405020304" pitchFamily="18" charset="0"/>
              </a:rPr>
              <a:t>Εικόνες &amp; σκίτσα</a:t>
            </a:r>
            <a:r>
              <a:rPr kumimoji="0" lang="el-GR" altLang="el-GR" b="0" i="0" u="none" strike="noStrike" cap="none" normalizeH="0" baseline="0" dirty="0">
                <a:ln>
                  <a:noFill/>
                </a:ln>
                <a:solidFill>
                  <a:schemeClr val="accent2">
                    <a:lumMod val="50000"/>
                  </a:schemeClr>
                </a:solidFill>
                <a:effectLst/>
                <a:latin typeface="Times New Roman" panose="02020603050405020304" pitchFamily="18" charset="0"/>
                <a:cs typeface="Times New Roman" panose="02020603050405020304" pitchFamily="18" charset="0"/>
              </a:rPr>
              <a:t>: π.χ. εικόνα ενός ποτηριού με νερό για να δείξει ότι κάποιος διψάει.</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l-GR" altLang="el-GR" sz="1800" b="1" i="0" u="none" strike="noStrike" cap="none" normalizeH="0" baseline="0" dirty="0">
                <a:ln>
                  <a:noFill/>
                </a:ln>
                <a:solidFill>
                  <a:schemeClr val="accent2">
                    <a:lumMod val="50000"/>
                  </a:schemeClr>
                </a:solidFill>
                <a:effectLst/>
                <a:latin typeface="Times New Roman" panose="02020603050405020304" pitchFamily="18" charset="0"/>
                <a:cs typeface="Times New Roman" panose="02020603050405020304" pitchFamily="18" charset="0"/>
              </a:rPr>
              <a:t>Σύμβολα &amp; εικονίδια</a:t>
            </a:r>
            <a:r>
              <a:rPr kumimoji="0" lang="el-GR" altLang="el-GR" sz="1800" b="0" i="0" u="none" strike="noStrike" cap="none" normalizeH="0" baseline="0" dirty="0">
                <a:ln>
                  <a:noFill/>
                </a:ln>
                <a:solidFill>
                  <a:schemeClr val="accent2">
                    <a:lumMod val="50000"/>
                  </a:schemeClr>
                </a:solidFill>
                <a:effectLst/>
                <a:latin typeface="Times New Roman" panose="02020603050405020304" pitchFamily="18" charset="0"/>
                <a:cs typeface="Times New Roman" panose="02020603050405020304" pitchFamily="18" charset="0"/>
              </a:rPr>
              <a:t>: π.χ. ένα ✔️ για "ναι", ένα ❌ για "όχι".</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l-GR" altLang="el-GR" sz="1800" b="1" i="0" u="none" strike="noStrike" cap="none" normalizeH="0" baseline="0" dirty="0">
                <a:ln>
                  <a:noFill/>
                </a:ln>
                <a:solidFill>
                  <a:schemeClr val="accent2">
                    <a:lumMod val="50000"/>
                  </a:schemeClr>
                </a:solidFill>
                <a:effectLst/>
                <a:latin typeface="Times New Roman" panose="02020603050405020304" pitchFamily="18" charset="0"/>
                <a:cs typeface="Times New Roman" panose="02020603050405020304" pitchFamily="18" charset="0"/>
              </a:rPr>
              <a:t>Εικονίδια συναισθημάτων</a:t>
            </a:r>
            <a:r>
              <a:rPr kumimoji="0" lang="el-GR" altLang="el-GR" sz="1800" b="0" i="0" u="none" strike="noStrike" cap="none" normalizeH="0" baseline="0" dirty="0">
                <a:ln>
                  <a:noFill/>
                </a:ln>
                <a:solidFill>
                  <a:schemeClr val="accent2">
                    <a:lumMod val="50000"/>
                  </a:schemeClr>
                </a:solidFill>
                <a:effectLst/>
                <a:latin typeface="Times New Roman" panose="02020603050405020304" pitchFamily="18" charset="0"/>
                <a:cs typeface="Times New Roman" panose="02020603050405020304" pitchFamily="18" charset="0"/>
              </a:rPr>
              <a:t>: π.χ. 😊 για χαρά, 😢 για λύπη.</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l-GR" altLang="el-GR" sz="1800" b="1" i="0" u="none" strike="noStrike" cap="none" normalizeH="0" baseline="0" dirty="0">
                <a:ln>
                  <a:noFill/>
                </a:ln>
                <a:solidFill>
                  <a:schemeClr val="accent2">
                    <a:lumMod val="50000"/>
                  </a:schemeClr>
                </a:solidFill>
                <a:effectLst/>
                <a:latin typeface="Times New Roman" panose="02020603050405020304" pitchFamily="18" charset="0"/>
                <a:cs typeface="Times New Roman" panose="02020603050405020304" pitchFamily="18" charset="0"/>
              </a:rPr>
              <a:t>Γλώσσα του σώματος</a:t>
            </a:r>
            <a:r>
              <a:rPr kumimoji="0" lang="el-GR" altLang="el-GR" sz="1800" b="0" i="0" u="none" strike="noStrike" cap="none" normalizeH="0" baseline="0" dirty="0">
                <a:ln>
                  <a:noFill/>
                </a:ln>
                <a:solidFill>
                  <a:schemeClr val="accent2">
                    <a:lumMod val="50000"/>
                  </a:schemeClr>
                </a:solidFill>
                <a:effectLst/>
                <a:latin typeface="Times New Roman" panose="02020603050405020304" pitchFamily="18" charset="0"/>
                <a:cs typeface="Times New Roman" panose="02020603050405020304" pitchFamily="18" charset="0"/>
              </a:rPr>
              <a:t>: κινήσεις, στάσεις, χειρονομίες που δείχνουν π.χ. άγχος, κούραση ή ενθουσιασμό.</a:t>
            </a:r>
          </a:p>
        </p:txBody>
      </p:sp>
      <p:pic>
        <p:nvPicPr>
          <p:cNvPr id="8" name="Picture 2" descr="A map of the country&#10;&#10;AI-generated content may be incorrect.">
            <a:extLst>
              <a:ext uri="{FF2B5EF4-FFF2-40B4-BE49-F238E27FC236}">
                <a16:creationId xmlns:a16="http://schemas.microsoft.com/office/drawing/2014/main" id="{00AC8844-1C58-4DEC-9BC4-D237F1AB2163}"/>
              </a:ext>
            </a:extLst>
          </p:cNvPr>
          <p:cNvPicPr/>
          <p:nvPr/>
        </p:nvPicPr>
        <p:blipFill>
          <a:blip r:embed="rId4">
            <a:extLst>
              <a:ext uri="{28A0092B-C50C-407E-A947-70E740481C1C}">
                <a14:useLocalDpi xmlns:a14="http://schemas.microsoft.com/office/drawing/2010/main" val="0"/>
              </a:ext>
            </a:extLst>
          </a:blip>
          <a:stretch>
            <a:fillRect/>
          </a:stretch>
        </p:blipFill>
        <p:spPr>
          <a:xfrm>
            <a:off x="10805795" y="5943957"/>
            <a:ext cx="1386205" cy="884555"/>
          </a:xfrm>
          <a:prstGeom prst="rect">
            <a:avLst/>
          </a:prstGeom>
        </p:spPr>
      </p:pic>
    </p:spTree>
    <p:extLst>
      <p:ext uri="{BB962C8B-B14F-4D97-AF65-F5344CB8AC3E}">
        <p14:creationId xmlns:p14="http://schemas.microsoft.com/office/powerpoint/2010/main" val="988875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3">
            <a:extLst>
              <a:ext uri="{FF2B5EF4-FFF2-40B4-BE49-F238E27FC236}">
                <a16:creationId xmlns:a16="http://schemas.microsoft.com/office/drawing/2014/main" id="{A4B4665A-FF3A-40C4-875B-7C28E04F58B5}"/>
              </a:ext>
            </a:extLst>
          </p:cNvPr>
          <p:cNvSpPr>
            <a:spLocks noGrp="1"/>
          </p:cNvSpPr>
          <p:nvPr>
            <p:ph sz="half" idx="1"/>
          </p:nvPr>
        </p:nvSpPr>
        <p:spPr>
          <a:xfrm>
            <a:off x="2871613" y="2063339"/>
            <a:ext cx="5792295" cy="1783707"/>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marL="0" indent="0">
              <a:buNone/>
            </a:pPr>
            <a:endParaRPr lang="el-GR" sz="3200" dirty="0"/>
          </a:p>
          <a:p>
            <a:pPr marL="0" indent="0" algn="ctr">
              <a:buNone/>
            </a:pPr>
            <a:r>
              <a:rPr lang="el-GR" sz="3600" b="1" u="sng" dirty="0">
                <a:solidFill>
                  <a:schemeClr val="accent2">
                    <a:lumMod val="50000"/>
                  </a:schemeClr>
                </a:solidFill>
                <a:latin typeface="Times New Roman" panose="02020603050405020304" pitchFamily="18" charset="0"/>
                <a:cs typeface="Times New Roman" panose="02020603050405020304" pitchFamily="18" charset="0"/>
              </a:rPr>
              <a:t>Χωρίς λέξεις!</a:t>
            </a:r>
          </a:p>
          <a:p>
            <a:pPr marL="0" indent="0">
              <a:buNone/>
            </a:pPr>
            <a:endParaRPr lang="el-GR" sz="3200" dirty="0"/>
          </a:p>
        </p:txBody>
      </p:sp>
      <p:pic>
        <p:nvPicPr>
          <p:cNvPr id="6" name="Γραφικό 5" descr="Παζλ">
            <a:extLst>
              <a:ext uri="{FF2B5EF4-FFF2-40B4-BE49-F238E27FC236}">
                <a16:creationId xmlns:a16="http://schemas.microsoft.com/office/drawing/2014/main" id="{582ACE40-0A71-41CD-89C8-3EBFB4F2EF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5659" y="357912"/>
            <a:ext cx="928197" cy="928197"/>
          </a:xfrm>
          <a:prstGeom prst="rect">
            <a:avLst/>
          </a:prstGeom>
        </p:spPr>
      </p:pic>
      <p:pic>
        <p:nvPicPr>
          <p:cNvPr id="8" name="Εικόνα 7">
            <a:extLst>
              <a:ext uri="{FF2B5EF4-FFF2-40B4-BE49-F238E27FC236}">
                <a16:creationId xmlns:a16="http://schemas.microsoft.com/office/drawing/2014/main" id="{BE7AEC6A-812F-40B9-8015-3DB82D3FA508}"/>
              </a:ext>
            </a:extLst>
          </p:cNvPr>
          <p:cNvPicPr>
            <a:picLocks noChangeAspect="1"/>
          </p:cNvPicPr>
          <p:nvPr/>
        </p:nvPicPr>
        <p:blipFill>
          <a:blip r:embed="rId5"/>
          <a:stretch>
            <a:fillRect/>
          </a:stretch>
        </p:blipFill>
        <p:spPr>
          <a:xfrm>
            <a:off x="7147171" y="228245"/>
            <a:ext cx="1784839" cy="1187533"/>
          </a:xfrm>
          <a:prstGeom prst="rect">
            <a:avLst/>
          </a:prstGeom>
        </p:spPr>
      </p:pic>
      <p:pic>
        <p:nvPicPr>
          <p:cNvPr id="9" name="Γραφικό 8" descr="Παζλ">
            <a:extLst>
              <a:ext uri="{FF2B5EF4-FFF2-40B4-BE49-F238E27FC236}">
                <a16:creationId xmlns:a16="http://schemas.microsoft.com/office/drawing/2014/main" id="{3E08F63C-F6C2-427F-BE64-9E1CB8361C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8175" y="4673517"/>
            <a:ext cx="928197" cy="928197"/>
          </a:xfrm>
          <a:prstGeom prst="rect">
            <a:avLst/>
          </a:prstGeom>
        </p:spPr>
      </p:pic>
      <p:pic>
        <p:nvPicPr>
          <p:cNvPr id="1028" name="Picture 4" descr="Ακτινογραφία αγοριού. Στιγμιότυπο ακτινογραφίας ασθενής παιδιού με κινούμενα σχέδια, στιγμιότυπο γυμνού σκελετού παιδιού για διανυσματική εικονογράφηση γιατρού κλινικής">
            <a:extLst>
              <a:ext uri="{FF2B5EF4-FFF2-40B4-BE49-F238E27FC236}">
                <a16:creationId xmlns:a16="http://schemas.microsoft.com/office/drawing/2014/main" id="{25D547B1-8C62-4E24-A53F-6272542969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9168" y="1696051"/>
            <a:ext cx="2294379" cy="2806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Επίπεδος συρμένος ασθενής που κάνει ιατρική εξέταση">
            <a:extLst>
              <a:ext uri="{FF2B5EF4-FFF2-40B4-BE49-F238E27FC236}">
                <a16:creationId xmlns:a16="http://schemas.microsoft.com/office/drawing/2014/main" id="{9BBA1507-532E-43F7-9076-5A962E5777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903" y="4322324"/>
            <a:ext cx="2447527" cy="16305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Ένα αγόρι που ξεκουράζεται στο νοσοκομείο">
            <a:extLst>
              <a:ext uri="{FF2B5EF4-FFF2-40B4-BE49-F238E27FC236}">
                <a16:creationId xmlns:a16="http://schemas.microsoft.com/office/drawing/2014/main" id="{A169A8A2-E155-4250-831B-3A62E579C8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6503" y="4189630"/>
            <a:ext cx="2598683" cy="25986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Ασθενής που κάνει ιατρική εξέταση σε κλινική">
            <a:extLst>
              <a:ext uri="{FF2B5EF4-FFF2-40B4-BE49-F238E27FC236}">
                <a16:creationId xmlns:a16="http://schemas.microsoft.com/office/drawing/2014/main" id="{4340CFFC-B0AF-4C64-BC79-63A81C003D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382" y="75646"/>
            <a:ext cx="2447527" cy="24475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 map of the country&#10;&#10;AI-generated content may be incorrect.">
            <a:extLst>
              <a:ext uri="{FF2B5EF4-FFF2-40B4-BE49-F238E27FC236}">
                <a16:creationId xmlns:a16="http://schemas.microsoft.com/office/drawing/2014/main" id="{7EF3ECC5-FCDE-4E72-B395-DAFFDA7DD945}"/>
              </a:ext>
            </a:extLst>
          </p:cNvPr>
          <p:cNvPicPr/>
          <p:nvPr/>
        </p:nvPicPr>
        <p:blipFill>
          <a:blip r:embed="rId10">
            <a:extLst>
              <a:ext uri="{28A0092B-C50C-407E-A947-70E740481C1C}">
                <a14:useLocalDpi xmlns:a14="http://schemas.microsoft.com/office/drawing/2010/main" val="0"/>
              </a:ext>
            </a:extLst>
          </a:blip>
          <a:stretch>
            <a:fillRect/>
          </a:stretch>
        </p:blipFill>
        <p:spPr>
          <a:xfrm>
            <a:off x="10805795" y="5943957"/>
            <a:ext cx="1386205" cy="884555"/>
          </a:xfrm>
          <a:prstGeom prst="rect">
            <a:avLst/>
          </a:prstGeom>
        </p:spPr>
      </p:pic>
    </p:spTree>
    <p:extLst>
      <p:ext uri="{BB962C8B-B14F-4D97-AF65-F5344CB8AC3E}">
        <p14:creationId xmlns:p14="http://schemas.microsoft.com/office/powerpoint/2010/main" val="1204150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1ED65450-BB06-46FA-A0AC-A01406915AE5}"/>
              </a:ext>
            </a:extLst>
          </p:cNvPr>
          <p:cNvSpPr/>
          <p:nvPr/>
        </p:nvSpPr>
        <p:spPr>
          <a:xfrm>
            <a:off x="0" y="1061502"/>
            <a:ext cx="6675120" cy="4524315"/>
          </a:xfrm>
          <a:prstGeom prst="rect">
            <a:avLst/>
          </a:prstGeom>
        </p:spPr>
        <p:txBody>
          <a:bodyPr wrap="square">
            <a:spAutoFit/>
          </a:bodyPr>
          <a:lstStyle/>
          <a:p>
            <a:pPr algn="ctr"/>
            <a:r>
              <a:rPr lang="el-GR" sz="2000" b="1" u="sng" dirty="0">
                <a:solidFill>
                  <a:schemeClr val="accent2">
                    <a:lumMod val="50000"/>
                  </a:schemeClr>
                </a:solidFill>
                <a:latin typeface="Times New Roman" panose="02020603050405020304" pitchFamily="18" charset="0"/>
                <a:cs typeface="Times New Roman" panose="02020603050405020304" pitchFamily="18" charset="0"/>
              </a:rPr>
              <a:t>Η Αξία του Εργαλείου</a:t>
            </a:r>
          </a:p>
          <a:p>
            <a:pPr algn="ctr"/>
            <a:endParaRPr lang="en-US" b="1" u="sng" dirty="0">
              <a:solidFill>
                <a:schemeClr val="accent2">
                  <a:lumMod val="50000"/>
                </a:schemeClr>
              </a:solidFill>
              <a:latin typeface="Times New Roman" panose="02020603050405020304" pitchFamily="18" charset="0"/>
              <a:cs typeface="Times New Roman" panose="02020603050405020304" pitchFamily="18" charset="0"/>
            </a:endParaRPr>
          </a:p>
          <a:p>
            <a:pPr algn="ctr"/>
            <a:r>
              <a:rPr lang="el-GR" b="1" dirty="0">
                <a:solidFill>
                  <a:schemeClr val="accent2">
                    <a:lumMod val="50000"/>
                  </a:schemeClr>
                </a:solidFill>
                <a:latin typeface="Times New Roman" panose="02020603050405020304" pitchFamily="18" charset="0"/>
                <a:cs typeface="Times New Roman" panose="02020603050405020304" pitchFamily="18" charset="0"/>
              </a:rPr>
              <a:t>  Ενισχύει την επικοινωνία</a:t>
            </a:r>
            <a:br>
              <a:rPr lang="el-GR" dirty="0">
                <a:solidFill>
                  <a:schemeClr val="accent2">
                    <a:lumMod val="50000"/>
                  </a:schemeClr>
                </a:solidFill>
                <a:latin typeface="Times New Roman" panose="02020603050405020304" pitchFamily="18" charset="0"/>
                <a:cs typeface="Times New Roman" panose="02020603050405020304" pitchFamily="18" charset="0"/>
              </a:rPr>
            </a:br>
            <a:r>
              <a:rPr lang="el-GR" dirty="0">
                <a:solidFill>
                  <a:schemeClr val="accent2">
                    <a:lumMod val="50000"/>
                  </a:schemeClr>
                </a:solidFill>
                <a:latin typeface="Times New Roman" panose="02020603050405020304" pitchFamily="18" charset="0"/>
                <a:cs typeface="Times New Roman" panose="02020603050405020304" pitchFamily="18" charset="0"/>
              </a:rPr>
              <a:t>Βοηθά τα άτομα να εκφράζονται όταν η ομιλία είναι δύσκολη ή αδύνατη – ειδικά σε στιγμές άγχους ή δυσφορίας.</a:t>
            </a:r>
          </a:p>
          <a:p>
            <a:pPr algn="ctr"/>
            <a:r>
              <a:rPr lang="el-GR" b="1" dirty="0">
                <a:solidFill>
                  <a:schemeClr val="accent2">
                    <a:lumMod val="50000"/>
                  </a:schemeClr>
                </a:solidFill>
                <a:latin typeface="Times New Roman" panose="02020603050405020304" pitchFamily="18" charset="0"/>
                <a:cs typeface="Times New Roman" panose="02020603050405020304" pitchFamily="18" charset="0"/>
              </a:rPr>
              <a:t>Δημιουργεί αίσθημα ασφάλειας</a:t>
            </a:r>
            <a:br>
              <a:rPr lang="el-GR" dirty="0">
                <a:solidFill>
                  <a:schemeClr val="accent2">
                    <a:lumMod val="50000"/>
                  </a:schemeClr>
                </a:solidFill>
                <a:latin typeface="Times New Roman" panose="02020603050405020304" pitchFamily="18" charset="0"/>
                <a:cs typeface="Times New Roman" panose="02020603050405020304" pitchFamily="18" charset="0"/>
              </a:rPr>
            </a:br>
            <a:r>
              <a:rPr lang="el-GR" dirty="0">
                <a:solidFill>
                  <a:schemeClr val="accent2">
                    <a:lumMod val="50000"/>
                  </a:schemeClr>
                </a:solidFill>
                <a:latin typeface="Times New Roman" panose="02020603050405020304" pitchFamily="18" charset="0"/>
                <a:cs typeface="Times New Roman" panose="02020603050405020304" pitchFamily="18" charset="0"/>
              </a:rPr>
              <a:t>Όταν το άτομο γνωρίζει ότι μπορεί να γίνει κατανοητό χωρίς να μιλήσει, νιώθει πιο ήρεμο και σίγουρο στο περιβάλλον του.</a:t>
            </a:r>
          </a:p>
          <a:p>
            <a:pPr algn="ctr"/>
            <a:r>
              <a:rPr lang="el-GR" dirty="0">
                <a:solidFill>
                  <a:schemeClr val="accent2">
                    <a:lumMod val="50000"/>
                  </a:schemeClr>
                </a:solidFill>
                <a:latin typeface="Times New Roman" panose="02020603050405020304" pitchFamily="18" charset="0"/>
                <a:cs typeface="Times New Roman" panose="02020603050405020304" pitchFamily="18" charset="0"/>
              </a:rPr>
              <a:t> </a:t>
            </a:r>
            <a:r>
              <a:rPr lang="el-GR" b="1" dirty="0">
                <a:solidFill>
                  <a:schemeClr val="accent2">
                    <a:lumMod val="50000"/>
                  </a:schemeClr>
                </a:solidFill>
                <a:latin typeface="Times New Roman" panose="02020603050405020304" pitchFamily="18" charset="0"/>
                <a:cs typeface="Times New Roman" panose="02020603050405020304" pitchFamily="18" charset="0"/>
              </a:rPr>
              <a:t>Διευκολύνει την κατανόηση από το προσωπικό</a:t>
            </a:r>
            <a:br>
              <a:rPr lang="el-GR" dirty="0">
                <a:solidFill>
                  <a:schemeClr val="accent2">
                    <a:lumMod val="50000"/>
                  </a:schemeClr>
                </a:solidFill>
                <a:latin typeface="Times New Roman" panose="02020603050405020304" pitchFamily="18" charset="0"/>
                <a:cs typeface="Times New Roman" panose="02020603050405020304" pitchFamily="18" charset="0"/>
              </a:rPr>
            </a:br>
            <a:r>
              <a:rPr lang="el-GR" dirty="0">
                <a:solidFill>
                  <a:schemeClr val="accent2">
                    <a:lumMod val="50000"/>
                  </a:schemeClr>
                </a:solidFill>
                <a:latin typeface="Times New Roman" panose="02020603050405020304" pitchFamily="18" charset="0"/>
                <a:cs typeface="Times New Roman" panose="02020603050405020304" pitchFamily="18" charset="0"/>
              </a:rPr>
              <a:t>Το νοσηλευτικό και ιατρικό προσωπικό μπορεί πιο εύκολα να ανταποκριθεί στις ανάγκες του ατόμου, χωρίς να απαιτούνται εξηγήσεις ή παρεμβάσεις από τρίτους.</a:t>
            </a:r>
          </a:p>
          <a:p>
            <a:pPr algn="ctr"/>
            <a:r>
              <a:rPr lang="el-GR" b="1" dirty="0">
                <a:solidFill>
                  <a:schemeClr val="accent2">
                    <a:lumMod val="50000"/>
                  </a:schemeClr>
                </a:solidFill>
                <a:latin typeface="Times New Roman" panose="02020603050405020304" pitchFamily="18" charset="0"/>
                <a:cs typeface="Times New Roman" panose="02020603050405020304" pitchFamily="18" charset="0"/>
              </a:rPr>
              <a:t>Σέβεται το διαφορετικό τρόπο έκφρασης</a:t>
            </a:r>
            <a:br>
              <a:rPr lang="el-GR" dirty="0">
                <a:solidFill>
                  <a:schemeClr val="accent2">
                    <a:lumMod val="50000"/>
                  </a:schemeClr>
                </a:solidFill>
                <a:latin typeface="Times New Roman" panose="02020603050405020304" pitchFamily="18" charset="0"/>
                <a:cs typeface="Times New Roman" panose="02020603050405020304" pitchFamily="18" charset="0"/>
              </a:rPr>
            </a:br>
            <a:r>
              <a:rPr lang="el-GR" dirty="0">
                <a:solidFill>
                  <a:schemeClr val="accent2">
                    <a:lumMod val="50000"/>
                  </a:schemeClr>
                </a:solidFill>
                <a:latin typeface="Times New Roman" panose="02020603050405020304" pitchFamily="18" charset="0"/>
                <a:cs typeface="Times New Roman" panose="02020603050405020304" pitchFamily="18" charset="0"/>
              </a:rPr>
              <a:t>Αναγνωρίζει ότι η ομιλία δεν είναι ο μόνος τρόπος επικοινωνίας και δίνει χώρο σε εναλλακτικά μέσα που είναι εξίσου σημαντικά και αποτελεσματικά.</a:t>
            </a:r>
          </a:p>
        </p:txBody>
      </p:sp>
      <p:sp>
        <p:nvSpPr>
          <p:cNvPr id="6" name="Rectangle 1">
            <a:extLst>
              <a:ext uri="{FF2B5EF4-FFF2-40B4-BE49-F238E27FC236}">
                <a16:creationId xmlns:a16="http://schemas.microsoft.com/office/drawing/2014/main" id="{4311E089-340B-447A-9FC0-AA4679EA6723}"/>
              </a:ext>
            </a:extLst>
          </p:cNvPr>
          <p:cNvSpPr>
            <a:spLocks noChangeArrowheads="1"/>
          </p:cNvSpPr>
          <p:nvPr/>
        </p:nvSpPr>
        <p:spPr bwMode="auto">
          <a:xfrm>
            <a:off x="6736080" y="3603397"/>
            <a:ext cx="545592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l-GR" b="1" dirty="0">
                <a:solidFill>
                  <a:schemeClr val="accent2">
                    <a:lumMod val="50000"/>
                  </a:schemeClr>
                </a:solidFill>
                <a:latin typeface="Times New Roman" panose="02020603050405020304" pitchFamily="18" charset="0"/>
                <a:cs typeface="Times New Roman" panose="02020603050405020304" pitchFamily="18" charset="0"/>
              </a:rPr>
              <a:t>Πού μπορεί να χρησιμοποιηθεί;</a:t>
            </a:r>
          </a:p>
          <a:p>
            <a:pPr marL="0" marR="0" lvl="0" indent="0" algn="l" defTabSz="914400" rtl="0" eaLnBrk="0" fontAlgn="base" latinLnBrk="0" hangingPunct="0">
              <a:lnSpc>
                <a:spcPct val="100000"/>
              </a:lnSpc>
              <a:spcBef>
                <a:spcPct val="0"/>
              </a:spcBef>
              <a:spcAft>
                <a:spcPct val="0"/>
              </a:spcAft>
              <a:buClrTx/>
              <a:buSzTx/>
              <a:tabLst/>
            </a:pPr>
            <a:endParaRPr lang="el-GR" altLang="el-GR" dirty="0">
              <a:solidFill>
                <a:schemeClr val="accent2">
                  <a:lumMod val="50000"/>
                </a:schemeClr>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800" b="0" i="0" u="none" strike="noStrike" cap="none" normalizeH="0" baseline="0" dirty="0">
                <a:ln>
                  <a:noFill/>
                </a:ln>
                <a:solidFill>
                  <a:schemeClr val="accent2">
                    <a:lumMod val="50000"/>
                  </a:schemeClr>
                </a:solidFill>
                <a:effectLst/>
                <a:latin typeface="Times New Roman" panose="02020603050405020304" pitchFamily="18" charset="0"/>
                <a:cs typeface="Times New Roman" panose="02020603050405020304" pitchFamily="18" charset="0"/>
              </a:rPr>
              <a:t>Κατά την είσοδο σε χώρο αναμονής ή </a:t>
            </a:r>
            <a:r>
              <a:rPr kumimoji="0" lang="el-GR" altLang="el-GR" sz="1800" b="0" i="0" u="none" strike="noStrike" cap="none" normalizeH="0" baseline="0" dirty="0" err="1">
                <a:ln>
                  <a:noFill/>
                </a:ln>
                <a:solidFill>
                  <a:schemeClr val="accent2">
                    <a:lumMod val="50000"/>
                  </a:schemeClr>
                </a:solidFill>
                <a:effectLst/>
                <a:latin typeface="Times New Roman" panose="02020603050405020304" pitchFamily="18" charset="0"/>
                <a:cs typeface="Times New Roman" panose="02020603050405020304" pitchFamily="18" charset="0"/>
              </a:rPr>
              <a:t>εξεταστήριο</a:t>
            </a:r>
            <a:endParaRPr kumimoji="0" lang="el-GR" altLang="el-GR" sz="1800" b="0" i="0" u="none" strike="noStrike" cap="none" normalizeH="0" baseline="0" dirty="0">
              <a:ln>
                <a:noFill/>
              </a:ln>
              <a:solidFill>
                <a:schemeClr val="accent2">
                  <a:lumMod val="50000"/>
                </a:schemeClr>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800" b="0" i="0" u="none" strike="noStrike" cap="none" normalizeH="0" baseline="0" dirty="0">
                <a:ln>
                  <a:noFill/>
                </a:ln>
                <a:solidFill>
                  <a:schemeClr val="accent2">
                    <a:lumMod val="50000"/>
                  </a:schemeClr>
                </a:solidFill>
                <a:effectLst/>
                <a:latin typeface="Times New Roman" panose="02020603050405020304" pitchFamily="18" charset="0"/>
                <a:cs typeface="Times New Roman" panose="02020603050405020304" pitchFamily="18" charset="0"/>
              </a:rPr>
              <a:t>Κατά τη διάρκεια ιατρικής πράξης ή εξέτασης</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800" b="0" i="0" u="none" strike="noStrike" cap="none" normalizeH="0" baseline="0" dirty="0">
                <a:ln>
                  <a:noFill/>
                </a:ln>
                <a:solidFill>
                  <a:schemeClr val="accent2">
                    <a:lumMod val="50000"/>
                  </a:schemeClr>
                </a:solidFill>
                <a:effectLst/>
                <a:latin typeface="Times New Roman" panose="02020603050405020304" pitchFamily="18" charset="0"/>
                <a:cs typeface="Times New Roman" panose="02020603050405020304" pitchFamily="18" charset="0"/>
              </a:rPr>
              <a:t>Σε συζητήσεις με το προσωπικό ή τους συνοδούς</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800" b="0" i="0" u="none" strike="noStrike" cap="none" normalizeH="0" baseline="0" dirty="0">
                <a:ln>
                  <a:noFill/>
                </a:ln>
                <a:solidFill>
                  <a:schemeClr val="accent2">
                    <a:lumMod val="50000"/>
                  </a:schemeClr>
                </a:solidFill>
                <a:effectLst/>
                <a:latin typeface="Times New Roman" panose="02020603050405020304" pitchFamily="18" charset="0"/>
                <a:cs typeface="Times New Roman" panose="02020603050405020304" pitchFamily="18" charset="0"/>
              </a:rPr>
              <a:t>Σε περιπτώσεις κρίσης ή αισθητηριακής υπερφόρτωσης</a:t>
            </a:r>
          </a:p>
        </p:txBody>
      </p:sp>
      <p:pic>
        <p:nvPicPr>
          <p:cNvPr id="2051" name="Picture 3" descr="Παιδί με παιχνίδι επισκέπτης γιατρός">
            <a:extLst>
              <a:ext uri="{FF2B5EF4-FFF2-40B4-BE49-F238E27FC236}">
                <a16:creationId xmlns:a16="http://schemas.microsoft.com/office/drawing/2014/main" id="{D19B8A39-17C4-4AF2-A7FE-5B9D8F207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74398"/>
            <a:ext cx="5197710" cy="3428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2" descr="A map of the country&#10;&#10;AI-generated content may be incorrect.">
            <a:extLst>
              <a:ext uri="{FF2B5EF4-FFF2-40B4-BE49-F238E27FC236}">
                <a16:creationId xmlns:a16="http://schemas.microsoft.com/office/drawing/2014/main" id="{5D2F9F98-C2CF-421D-B676-0FAFC1A30FAD}"/>
              </a:ext>
            </a:extLst>
          </p:cNvPr>
          <p:cNvPicPr/>
          <p:nvPr/>
        </p:nvPicPr>
        <p:blipFill>
          <a:blip r:embed="rId4">
            <a:extLst>
              <a:ext uri="{28A0092B-C50C-407E-A947-70E740481C1C}">
                <a14:useLocalDpi xmlns:a14="http://schemas.microsoft.com/office/drawing/2010/main" val="0"/>
              </a:ext>
            </a:extLst>
          </a:blip>
          <a:stretch>
            <a:fillRect/>
          </a:stretch>
        </p:blipFill>
        <p:spPr>
          <a:xfrm>
            <a:off x="10805795" y="5943957"/>
            <a:ext cx="1386205" cy="884555"/>
          </a:xfrm>
          <a:prstGeom prst="rect">
            <a:avLst/>
          </a:prstGeom>
        </p:spPr>
      </p:pic>
    </p:spTree>
    <p:extLst>
      <p:ext uri="{BB962C8B-B14F-4D97-AF65-F5344CB8AC3E}">
        <p14:creationId xmlns:p14="http://schemas.microsoft.com/office/powerpoint/2010/main" val="1990200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Διάγραμμα 3">
            <a:extLst>
              <a:ext uri="{FF2B5EF4-FFF2-40B4-BE49-F238E27FC236}">
                <a16:creationId xmlns:a16="http://schemas.microsoft.com/office/drawing/2014/main" id="{526CFDD8-5101-4D5B-9EAE-8A881B4889EA}"/>
              </a:ext>
            </a:extLst>
          </p:cNvPr>
          <p:cNvGraphicFramePr/>
          <p:nvPr>
            <p:extLst>
              <p:ext uri="{D42A27DB-BD31-4B8C-83A1-F6EECF244321}">
                <p14:modId xmlns:p14="http://schemas.microsoft.com/office/powerpoint/2010/main" val="3107107168"/>
              </p:ext>
            </p:extLst>
          </p:nvPr>
        </p:nvGraphicFramePr>
        <p:xfrm>
          <a:off x="184640" y="2455544"/>
          <a:ext cx="5036870" cy="3396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B3E4327-9A6B-454C-9F8F-6D67DA029A3A}"/>
              </a:ext>
            </a:extLst>
          </p:cNvPr>
          <p:cNvSpPr txBox="1"/>
          <p:nvPr/>
        </p:nvSpPr>
        <p:spPr>
          <a:xfrm>
            <a:off x="290146" y="1345650"/>
            <a:ext cx="2875083" cy="369332"/>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5"/>
          </a:lnRef>
          <a:fillRef idx="1">
            <a:schemeClr val="lt1"/>
          </a:fillRef>
          <a:effectRef idx="0">
            <a:schemeClr val="accent5"/>
          </a:effectRef>
          <a:fontRef idx="minor">
            <a:schemeClr val="dk1"/>
          </a:fontRef>
        </p:style>
        <p:txBody>
          <a:bodyPr wrap="square" rtlCol="0">
            <a:spAutoFit/>
          </a:bodyPr>
          <a:lstStyle/>
          <a:p>
            <a:r>
              <a:rPr lang="el-GR" dirty="0">
                <a:solidFill>
                  <a:schemeClr val="accent6">
                    <a:lumMod val="75000"/>
                  </a:schemeClr>
                </a:solidFill>
                <a:latin typeface="Times New Roman" panose="02020603050405020304" pitchFamily="18" charset="0"/>
                <a:cs typeface="Times New Roman" panose="02020603050405020304" pitchFamily="18" charset="0"/>
              </a:rPr>
              <a:t>Το Τρίγωνο Περίθαλψης</a:t>
            </a:r>
          </a:p>
        </p:txBody>
      </p:sp>
      <p:sp>
        <p:nvSpPr>
          <p:cNvPr id="6" name="Ορθογώνιο 5">
            <a:extLst>
              <a:ext uri="{FF2B5EF4-FFF2-40B4-BE49-F238E27FC236}">
                <a16:creationId xmlns:a16="http://schemas.microsoft.com/office/drawing/2014/main" id="{FAFDFEBB-A611-4879-9A31-23206B9D8D78}"/>
              </a:ext>
            </a:extLst>
          </p:cNvPr>
          <p:cNvSpPr/>
          <p:nvPr/>
        </p:nvSpPr>
        <p:spPr>
          <a:xfrm>
            <a:off x="792537" y="6427149"/>
            <a:ext cx="1659429" cy="261610"/>
          </a:xfrm>
          <a:prstGeom prst="rect">
            <a:avLst/>
          </a:prstGeom>
        </p:spPr>
        <p:txBody>
          <a:bodyPr wrap="none">
            <a:spAutoFit/>
          </a:bodyPr>
          <a:lstStyle/>
          <a:p>
            <a:r>
              <a:rPr lang="en-US" sz="1100" dirty="0"/>
              <a:t>https://carercentre.com/</a:t>
            </a:r>
          </a:p>
        </p:txBody>
      </p:sp>
      <p:sp>
        <p:nvSpPr>
          <p:cNvPr id="7" name="Ορθογώνιο: Στρογγύλεμα γωνιών 6">
            <a:extLst>
              <a:ext uri="{FF2B5EF4-FFF2-40B4-BE49-F238E27FC236}">
                <a16:creationId xmlns:a16="http://schemas.microsoft.com/office/drawing/2014/main" id="{930B177D-46E8-4518-BDE3-07A26C35BDC8}"/>
              </a:ext>
            </a:extLst>
          </p:cNvPr>
          <p:cNvSpPr/>
          <p:nvPr/>
        </p:nvSpPr>
        <p:spPr>
          <a:xfrm>
            <a:off x="2649735" y="2268258"/>
            <a:ext cx="1188594" cy="374571"/>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600" dirty="0">
                <a:latin typeface="Times New Roman" panose="02020603050405020304" pitchFamily="18" charset="0"/>
                <a:cs typeface="Times New Roman" panose="02020603050405020304" pitchFamily="18" charset="0"/>
              </a:rPr>
              <a:t>T</a:t>
            </a:r>
            <a:r>
              <a:rPr lang="el-GR" sz="1600" dirty="0">
                <a:latin typeface="Times New Roman" panose="02020603050405020304" pitchFamily="18" charset="0"/>
                <a:cs typeface="Times New Roman" panose="02020603050405020304" pitchFamily="18" charset="0"/>
              </a:rPr>
              <a:t>ο Άτομο </a:t>
            </a:r>
            <a:endParaRPr lang="en-US" sz="1600" dirty="0">
              <a:latin typeface="Times New Roman" panose="02020603050405020304" pitchFamily="18" charset="0"/>
              <a:cs typeface="Times New Roman" panose="02020603050405020304" pitchFamily="18" charset="0"/>
            </a:endParaRPr>
          </a:p>
        </p:txBody>
      </p:sp>
      <p:sp>
        <p:nvSpPr>
          <p:cNvPr id="11" name="Ορθογώνιο 10">
            <a:extLst>
              <a:ext uri="{FF2B5EF4-FFF2-40B4-BE49-F238E27FC236}">
                <a16:creationId xmlns:a16="http://schemas.microsoft.com/office/drawing/2014/main" id="{7EBA693F-A50C-4A24-B6B1-17805F459355}"/>
              </a:ext>
            </a:extLst>
          </p:cNvPr>
          <p:cNvSpPr/>
          <p:nvPr/>
        </p:nvSpPr>
        <p:spPr>
          <a:xfrm>
            <a:off x="184640" y="6273261"/>
            <a:ext cx="2631831" cy="415498"/>
          </a:xfrm>
          <a:prstGeom prst="rect">
            <a:avLst/>
          </a:prstGeom>
        </p:spPr>
        <p:txBody>
          <a:bodyPr wrap="square">
            <a:spAutoFit/>
          </a:bodyPr>
          <a:lstStyle/>
          <a:p>
            <a:r>
              <a:rPr lang="el-GR" sz="1050" dirty="0"/>
              <a:t>Πηγή: Ινστιτούτο αλληλεπίδρασης για την κοινωνική</a:t>
            </a:r>
            <a:endParaRPr lang="el-GR" dirty="0"/>
          </a:p>
        </p:txBody>
      </p:sp>
      <p:graphicFrame>
        <p:nvGraphicFramePr>
          <p:cNvPr id="14" name="Διάγραμμα 13">
            <a:extLst>
              <a:ext uri="{FF2B5EF4-FFF2-40B4-BE49-F238E27FC236}">
                <a16:creationId xmlns:a16="http://schemas.microsoft.com/office/drawing/2014/main" id="{1921AADE-B67B-4F28-A22D-0C4B69078E39}"/>
              </a:ext>
            </a:extLst>
          </p:cNvPr>
          <p:cNvGraphicFramePr/>
          <p:nvPr>
            <p:extLst>
              <p:ext uri="{D42A27DB-BD31-4B8C-83A1-F6EECF244321}">
                <p14:modId xmlns:p14="http://schemas.microsoft.com/office/powerpoint/2010/main" val="1255305898"/>
              </p:ext>
            </p:extLst>
          </p:nvPr>
        </p:nvGraphicFramePr>
        <p:xfrm>
          <a:off x="4511428" y="1221436"/>
          <a:ext cx="7903309" cy="43440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Ορθογώνιο: Στρογγύλεμα γωνιών 8">
            <a:extLst>
              <a:ext uri="{FF2B5EF4-FFF2-40B4-BE49-F238E27FC236}">
                <a16:creationId xmlns:a16="http://schemas.microsoft.com/office/drawing/2014/main" id="{951B1698-25C8-4779-B12D-514F1FB3B2EB}"/>
              </a:ext>
            </a:extLst>
          </p:cNvPr>
          <p:cNvSpPr/>
          <p:nvPr/>
        </p:nvSpPr>
        <p:spPr>
          <a:xfrm>
            <a:off x="4294171" y="4798098"/>
            <a:ext cx="1721617" cy="374571"/>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l-GR" sz="1600" dirty="0">
                <a:latin typeface="Times New Roman" panose="02020603050405020304" pitchFamily="18" charset="0"/>
                <a:cs typeface="Times New Roman" panose="02020603050405020304" pitchFamily="18" charset="0"/>
              </a:rPr>
              <a:t>Επαγγελματίες</a:t>
            </a:r>
            <a:endParaRPr lang="en-US" sz="1600" dirty="0">
              <a:latin typeface="Times New Roman" panose="02020603050405020304" pitchFamily="18" charset="0"/>
              <a:cs typeface="Times New Roman" panose="02020603050405020304" pitchFamily="18" charset="0"/>
            </a:endParaRPr>
          </a:p>
        </p:txBody>
      </p:sp>
      <p:pic>
        <p:nvPicPr>
          <p:cNvPr id="10" name="Picture 2" descr="A map of the country&#10;&#10;AI-generated content may be incorrect.">
            <a:extLst>
              <a:ext uri="{FF2B5EF4-FFF2-40B4-BE49-F238E27FC236}">
                <a16:creationId xmlns:a16="http://schemas.microsoft.com/office/drawing/2014/main" id="{1F815173-76E4-4397-8FD4-BD4B8A12858A}"/>
              </a:ext>
            </a:extLst>
          </p:cNvPr>
          <p:cNvPicPr/>
          <p:nvPr/>
        </p:nvPicPr>
        <p:blipFill>
          <a:blip r:embed="rId13">
            <a:extLst>
              <a:ext uri="{28A0092B-C50C-407E-A947-70E740481C1C}">
                <a14:useLocalDpi xmlns:a14="http://schemas.microsoft.com/office/drawing/2010/main" val="0"/>
              </a:ext>
            </a:extLst>
          </a:blip>
          <a:stretch>
            <a:fillRect/>
          </a:stretch>
        </p:blipFill>
        <p:spPr>
          <a:xfrm>
            <a:off x="10706360" y="5926249"/>
            <a:ext cx="1386205" cy="884555"/>
          </a:xfrm>
          <a:prstGeom prst="rect">
            <a:avLst/>
          </a:prstGeom>
        </p:spPr>
      </p:pic>
    </p:spTree>
    <p:extLst>
      <p:ext uri="{BB962C8B-B14F-4D97-AF65-F5344CB8AC3E}">
        <p14:creationId xmlns:p14="http://schemas.microsoft.com/office/powerpoint/2010/main" val="3049127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Τα συναισθήματα και πώς μπορούμε να βοηθήσουμε τα παιδιά να τα εκφράσουν άφοβα">
            <a:extLst>
              <a:ext uri="{FF2B5EF4-FFF2-40B4-BE49-F238E27FC236}">
                <a16:creationId xmlns:a16="http://schemas.microsoft.com/office/drawing/2014/main" id="{DBACB381-F0A4-4E84-BE31-46D4012158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6" name="AutoShape 4" descr="Τα συναισθήματα και πώς μπορούμε να βοηθήσουμε τα παιδιά να τα εκφράσουν άφοβα">
            <a:extLst>
              <a:ext uri="{FF2B5EF4-FFF2-40B4-BE49-F238E27FC236}">
                <a16:creationId xmlns:a16="http://schemas.microsoft.com/office/drawing/2014/main" id="{93A4772D-531F-4D97-80A4-799AFCC97E4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7" name="AutoShape 6" descr="Τα συναισθήματα και πώς μπορούμε να βοηθήσουμε τα παιδιά να τα εκφράσουν άφοβα">
            <a:extLst>
              <a:ext uri="{FF2B5EF4-FFF2-40B4-BE49-F238E27FC236}">
                <a16:creationId xmlns:a16="http://schemas.microsoft.com/office/drawing/2014/main" id="{0B2A84EF-4B43-4907-A0B9-82D56EA0D1EF}"/>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5" name="AutoShape 10" descr="Τα συναισθήματα και πώς μπορούμε να βοηθήσουμε τα παιδιά να τα εκφράσουν άφοβα">
            <a:extLst>
              <a:ext uri="{FF2B5EF4-FFF2-40B4-BE49-F238E27FC236}">
                <a16:creationId xmlns:a16="http://schemas.microsoft.com/office/drawing/2014/main" id="{AB19D9BB-4BDC-45F5-827A-C8555182C18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6" name="Rectangle 11">
            <a:extLst>
              <a:ext uri="{FF2B5EF4-FFF2-40B4-BE49-F238E27FC236}">
                <a16:creationId xmlns:a16="http://schemas.microsoft.com/office/drawing/2014/main" id="{1E51DE7A-19C6-4A6B-A99F-ECF111EB62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8" name="Εικόνα 17">
            <a:extLst>
              <a:ext uri="{FF2B5EF4-FFF2-40B4-BE49-F238E27FC236}">
                <a16:creationId xmlns:a16="http://schemas.microsoft.com/office/drawing/2014/main" id="{4480EB03-4324-40DB-A7E8-BDE39AEC1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
        <p:nvSpPr>
          <p:cNvPr id="9" name="Ορθογώνιο 8">
            <a:extLst>
              <a:ext uri="{FF2B5EF4-FFF2-40B4-BE49-F238E27FC236}">
                <a16:creationId xmlns:a16="http://schemas.microsoft.com/office/drawing/2014/main" id="{29DFCC3A-74D8-4843-8CCD-DA70BDA992C6}"/>
              </a:ext>
            </a:extLst>
          </p:cNvPr>
          <p:cNvSpPr/>
          <p:nvPr/>
        </p:nvSpPr>
        <p:spPr>
          <a:xfrm>
            <a:off x="0" y="43190"/>
            <a:ext cx="12192000" cy="646331"/>
          </a:xfrm>
          <a:prstGeom prst="rect">
            <a:avLst/>
          </a:prstGeom>
        </p:spPr>
        <p:txBody>
          <a:bodyPr wrap="square">
            <a:spAutoFit/>
          </a:bodyPr>
          <a:lstStyle/>
          <a:p>
            <a:pPr algn="ctr"/>
            <a:r>
              <a:rPr lang="el-GR" sz="3600" b="1" dirty="0">
                <a:solidFill>
                  <a:schemeClr val="accent2">
                    <a:lumMod val="50000"/>
                  </a:schemeClr>
                </a:solidFill>
                <a:latin typeface="Times New Roman" panose="02020603050405020304" pitchFamily="18" charset="0"/>
                <a:cs typeface="Times New Roman" panose="02020603050405020304" pitchFamily="18" charset="0"/>
              </a:rPr>
              <a:t>Πως νιώθω</a:t>
            </a:r>
            <a:r>
              <a:rPr lang="en-US" sz="3600" b="1" dirty="0">
                <a:solidFill>
                  <a:schemeClr val="accent2">
                    <a:lumMod val="50000"/>
                  </a:schemeClr>
                </a:solidFill>
                <a:latin typeface="Times New Roman" panose="02020603050405020304" pitchFamily="18" charset="0"/>
                <a:cs typeface="Times New Roman" panose="02020603050405020304" pitchFamily="18" charset="0"/>
              </a:rPr>
              <a:t>;</a:t>
            </a:r>
            <a:endParaRPr lang="el-GR" sz="36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10" name="Picture 2" descr="A map of the country&#10;&#10;AI-generated content may be incorrect.">
            <a:extLst>
              <a:ext uri="{FF2B5EF4-FFF2-40B4-BE49-F238E27FC236}">
                <a16:creationId xmlns:a16="http://schemas.microsoft.com/office/drawing/2014/main" id="{1721410F-A890-4C3A-9A24-80573C64B524}"/>
              </a:ext>
            </a:extLst>
          </p:cNvPr>
          <p:cNvPicPr/>
          <p:nvPr/>
        </p:nvPicPr>
        <p:blipFill>
          <a:blip r:embed="rId4">
            <a:extLst>
              <a:ext uri="{28A0092B-C50C-407E-A947-70E740481C1C}">
                <a14:useLocalDpi xmlns:a14="http://schemas.microsoft.com/office/drawing/2010/main" val="0"/>
              </a:ext>
            </a:extLst>
          </a:blip>
          <a:stretch>
            <a:fillRect/>
          </a:stretch>
        </p:blipFill>
        <p:spPr>
          <a:xfrm>
            <a:off x="10805795" y="5943957"/>
            <a:ext cx="1386205" cy="884555"/>
          </a:xfrm>
          <a:prstGeom prst="rect">
            <a:avLst/>
          </a:prstGeom>
        </p:spPr>
      </p:pic>
    </p:spTree>
    <p:extLst>
      <p:ext uri="{BB962C8B-B14F-4D97-AF65-F5344CB8AC3E}">
        <p14:creationId xmlns:p14="http://schemas.microsoft.com/office/powerpoint/2010/main" val="414613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120EFFB-F331-47C5-9EBB-DD4B2DC79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8" y="85258"/>
            <a:ext cx="12136544" cy="6687483"/>
          </a:xfrm>
          <a:prstGeom prst="rect">
            <a:avLst/>
          </a:prstGeom>
        </p:spPr>
      </p:pic>
    </p:spTree>
    <p:extLst>
      <p:ext uri="{BB962C8B-B14F-4D97-AF65-F5344CB8AC3E}">
        <p14:creationId xmlns:p14="http://schemas.microsoft.com/office/powerpoint/2010/main" val="1785942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736x/73/d5/80/73d580b16ef7b71ad8d3462c30d47815.jpg">
            <a:extLst>
              <a:ext uri="{FF2B5EF4-FFF2-40B4-BE49-F238E27FC236}">
                <a16:creationId xmlns:a16="http://schemas.microsoft.com/office/drawing/2014/main" id="{999964D8-B39F-4DDD-8B32-7F47940F5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960" y="88776"/>
            <a:ext cx="5791200" cy="67692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the country&#10;&#10;AI-generated content may be incorrect.">
            <a:extLst>
              <a:ext uri="{FF2B5EF4-FFF2-40B4-BE49-F238E27FC236}">
                <a16:creationId xmlns:a16="http://schemas.microsoft.com/office/drawing/2014/main" id="{061701A5-002D-4636-96A6-59739714032D}"/>
              </a:ext>
            </a:extLst>
          </p:cNvPr>
          <p:cNvPicPr/>
          <p:nvPr/>
        </p:nvPicPr>
        <p:blipFill>
          <a:blip r:embed="rId4">
            <a:extLst>
              <a:ext uri="{28A0092B-C50C-407E-A947-70E740481C1C}">
                <a14:useLocalDpi xmlns:a14="http://schemas.microsoft.com/office/drawing/2010/main" val="0"/>
              </a:ext>
            </a:extLst>
          </a:blip>
          <a:stretch>
            <a:fillRect/>
          </a:stretch>
        </p:blipFill>
        <p:spPr>
          <a:xfrm>
            <a:off x="10805795" y="5943957"/>
            <a:ext cx="1386205" cy="884555"/>
          </a:xfrm>
          <a:prstGeom prst="rect">
            <a:avLst/>
          </a:prstGeom>
        </p:spPr>
      </p:pic>
    </p:spTree>
    <p:extLst>
      <p:ext uri="{BB962C8B-B14F-4D97-AF65-F5344CB8AC3E}">
        <p14:creationId xmlns:p14="http://schemas.microsoft.com/office/powerpoint/2010/main" val="4044957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474A23B-DB1C-457A-AC7D-84BE4EBE1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834" y="209100"/>
            <a:ext cx="10974332" cy="643979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A map of the country&#10;&#10;AI-generated content may be incorrect.">
            <a:extLst>
              <a:ext uri="{FF2B5EF4-FFF2-40B4-BE49-F238E27FC236}">
                <a16:creationId xmlns:a16="http://schemas.microsoft.com/office/drawing/2014/main" id="{661F96C2-B577-408A-B1AB-3C694EADA1B9}"/>
              </a:ext>
            </a:extLst>
          </p:cNvPr>
          <p:cNvPicPr/>
          <p:nvPr/>
        </p:nvPicPr>
        <p:blipFill>
          <a:blip r:embed="rId4">
            <a:extLst>
              <a:ext uri="{28A0092B-C50C-407E-A947-70E740481C1C}">
                <a14:useLocalDpi xmlns:a14="http://schemas.microsoft.com/office/drawing/2010/main" val="0"/>
              </a:ext>
            </a:extLst>
          </a:blip>
          <a:stretch>
            <a:fillRect/>
          </a:stretch>
        </p:blipFill>
        <p:spPr>
          <a:xfrm>
            <a:off x="10805795" y="5943957"/>
            <a:ext cx="1386205" cy="884555"/>
          </a:xfrm>
          <a:prstGeom prst="rect">
            <a:avLst/>
          </a:prstGeom>
        </p:spPr>
      </p:pic>
    </p:spTree>
    <p:extLst>
      <p:ext uri="{BB962C8B-B14F-4D97-AF65-F5344CB8AC3E}">
        <p14:creationId xmlns:p14="http://schemas.microsoft.com/office/powerpoint/2010/main" val="3790404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86690C-A9A0-4E70-9170-F3B7B7F2EC89}"/>
              </a:ext>
            </a:extLst>
          </p:cNvPr>
          <p:cNvSpPr>
            <a:spLocks noGrp="1"/>
          </p:cNvSpPr>
          <p:nvPr>
            <p:ph type="title"/>
          </p:nvPr>
        </p:nvSpPr>
        <p:spPr>
          <a:xfrm>
            <a:off x="1432560" y="380365"/>
            <a:ext cx="10515600" cy="877749"/>
          </a:xfrm>
        </p:spPr>
        <p:txBody>
          <a:bodyPr/>
          <a:lstStyle/>
          <a:p>
            <a:pPr algn="ctr"/>
            <a:r>
              <a:rPr lang="el-GR" sz="3600" b="1" dirty="0">
                <a:solidFill>
                  <a:schemeClr val="accent2">
                    <a:lumMod val="50000"/>
                  </a:schemeClr>
                </a:solidFill>
                <a:latin typeface="Times New Roman" panose="02020603050405020304" pitchFamily="18" charset="0"/>
                <a:cs typeface="Times New Roman" panose="02020603050405020304" pitchFamily="18" charset="0"/>
              </a:rPr>
              <a:t>Παιχνίδια</a:t>
            </a:r>
          </a:p>
        </p:txBody>
      </p:sp>
      <p:sp>
        <p:nvSpPr>
          <p:cNvPr id="5" name="Ορθογώνιο 4">
            <a:extLst>
              <a:ext uri="{FF2B5EF4-FFF2-40B4-BE49-F238E27FC236}">
                <a16:creationId xmlns:a16="http://schemas.microsoft.com/office/drawing/2014/main" id="{DA73703C-C295-43E8-8CCD-A4D8ED4CAC22}"/>
              </a:ext>
            </a:extLst>
          </p:cNvPr>
          <p:cNvSpPr/>
          <p:nvPr/>
        </p:nvSpPr>
        <p:spPr>
          <a:xfrm>
            <a:off x="5680525" y="1518297"/>
            <a:ext cx="6096000" cy="2862322"/>
          </a:xfrm>
          <a:prstGeom prst="rect">
            <a:avLst/>
          </a:prstGeom>
        </p:spPr>
        <p:txBody>
          <a:bodyPr>
            <a:spAutoFit/>
          </a:bodyPr>
          <a:lstStyle/>
          <a:p>
            <a:pPr algn="just"/>
            <a:r>
              <a:rPr lang="el-GR" dirty="0">
                <a:solidFill>
                  <a:schemeClr val="accent2">
                    <a:lumMod val="50000"/>
                  </a:schemeClr>
                </a:solidFill>
                <a:latin typeface="Times New Roman" panose="02020603050405020304" pitchFamily="18" charset="0"/>
                <a:cs typeface="Times New Roman" panose="02020603050405020304" pitchFamily="18" charset="0"/>
              </a:rPr>
              <a:t>Το σετ-παιχνιδιών και υποστηρικτικών υλικών για παιδιά με αυτισμό στα ιατρεία έχει ως βασικό του στόχο να βοηθήσει το παιδί να νιώσει ασφάλεια και οικειότητα στον χώρο. Μέσα από δραστηριότητες που προσφέρουν απασχόληση και έχουν σχεδιαστεί για να ρυθμίζουν το νευρικό του σύστημα, το παιδί μπορεί να διαχειριστεί πιο αποτελεσματικά το άγχος ή την αναστάτωση που ενδέχεται να του προκαλεί το άγνωστο περιβάλλον. Παράλληλα, μειώνεται η αισθητηριακή υπερφόρτωση και, κατά συνέπεια, περιορίζεται η πιθανότητα εκδήλωσης κρίσης.</a:t>
            </a:r>
          </a:p>
        </p:txBody>
      </p:sp>
      <p:pic>
        <p:nvPicPr>
          <p:cNvPr id="2050" name="Picture 2" descr="Στηθοσκόπιο βελούδινων παιχνιδιών αρκουδάκι και μπλοκ στο πάτωμα που σημαίνει ιατρική φροντίδα για την υγεία των παιδιών">
            <a:extLst>
              <a:ext uri="{FF2B5EF4-FFF2-40B4-BE49-F238E27FC236}">
                <a16:creationId xmlns:a16="http://schemas.microsoft.com/office/drawing/2014/main" id="{CA3DC3BB-7954-4774-8D4B-599BD4488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4641"/>
            <a:ext cx="5676128" cy="37891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 map of the country&#10;&#10;AI-generated content may be incorrect.">
            <a:extLst>
              <a:ext uri="{FF2B5EF4-FFF2-40B4-BE49-F238E27FC236}">
                <a16:creationId xmlns:a16="http://schemas.microsoft.com/office/drawing/2014/main" id="{66D17D17-C862-4FE6-BE33-1172C4A542A3}"/>
              </a:ext>
            </a:extLst>
          </p:cNvPr>
          <p:cNvPicPr/>
          <p:nvPr/>
        </p:nvPicPr>
        <p:blipFill>
          <a:blip r:embed="rId4">
            <a:extLst>
              <a:ext uri="{28A0092B-C50C-407E-A947-70E740481C1C}">
                <a14:useLocalDpi xmlns:a14="http://schemas.microsoft.com/office/drawing/2010/main" val="0"/>
              </a:ext>
            </a:extLst>
          </a:blip>
          <a:stretch>
            <a:fillRect/>
          </a:stretch>
        </p:blipFill>
        <p:spPr>
          <a:xfrm>
            <a:off x="10805795" y="5943957"/>
            <a:ext cx="1386205" cy="884555"/>
          </a:xfrm>
          <a:prstGeom prst="rect">
            <a:avLst/>
          </a:prstGeom>
        </p:spPr>
      </p:pic>
    </p:spTree>
    <p:extLst>
      <p:ext uri="{BB962C8B-B14F-4D97-AF65-F5344CB8AC3E}">
        <p14:creationId xmlns:p14="http://schemas.microsoft.com/office/powerpoint/2010/main" val="2267792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8" name="Θέση περιεχομένου 5">
            <a:extLst>
              <a:ext uri="{FF2B5EF4-FFF2-40B4-BE49-F238E27FC236}">
                <a16:creationId xmlns:a16="http://schemas.microsoft.com/office/drawing/2014/main" id="{7D3211B9-3FB3-7DE4-C71E-3D6847E44314}"/>
              </a:ext>
            </a:extLst>
          </p:cNvPr>
          <p:cNvGraphicFramePr>
            <a:graphicFrameLocks noGrp="1"/>
          </p:cNvGraphicFramePr>
          <p:nvPr>
            <p:ph sz="half" idx="1"/>
            <p:extLst>
              <p:ext uri="{D42A27DB-BD31-4B8C-83A1-F6EECF244321}">
                <p14:modId xmlns:p14="http://schemas.microsoft.com/office/powerpoint/2010/main" val="128916990"/>
              </p:ext>
            </p:extLst>
          </p:nvPr>
        </p:nvGraphicFramePr>
        <p:xfrm>
          <a:off x="-604007" y="0"/>
          <a:ext cx="13413996" cy="6834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4" descr="Σύνθεση βιβλίου και λουλουδιών υψηλής γωνίας">
            <a:extLst>
              <a:ext uri="{FF2B5EF4-FFF2-40B4-BE49-F238E27FC236}">
                <a16:creationId xmlns:a16="http://schemas.microsoft.com/office/drawing/2014/main" id="{8172FE3B-A5E7-4AAC-A835-042CEBB700FF}"/>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8238758" y="57232"/>
            <a:ext cx="1136736" cy="1256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descr="Χαρακτήρες ασθενών που περιμένουν ραντεβού γιατρού στο διάδρομο του νοσοκομείου με ρεσεψιόν Άρρωστοι που κάθονται στο διάδρομο της κλινικής Έννοια υγειονομικής περίθαλψης και υπηρεσιών ιατρικής Εικονογράφηση διάνυσμα γραμμικής τέχνης">
            <a:extLst>
              <a:ext uri="{FF2B5EF4-FFF2-40B4-BE49-F238E27FC236}">
                <a16:creationId xmlns:a16="http://schemas.microsoft.com/office/drawing/2014/main" id="{9075E549-5412-4A93-B95C-949EB28420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73892" y="2698527"/>
            <a:ext cx="2142041" cy="882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2" descr="Ομάδα που ελέγχει το γιγαντιαίο υπόβαθρο λίστας ελέγχου">
            <a:extLst>
              <a:ext uri="{FF2B5EF4-FFF2-40B4-BE49-F238E27FC236}">
                <a16:creationId xmlns:a16="http://schemas.microsoft.com/office/drawing/2014/main" id="{582E8C93-99B7-4BC2-B009-E8C004B713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03349" y="5427730"/>
            <a:ext cx="1474604" cy="1406307"/>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13" name="Εικόνα 12">
            <a:extLst>
              <a:ext uri="{FF2B5EF4-FFF2-40B4-BE49-F238E27FC236}">
                <a16:creationId xmlns:a16="http://schemas.microsoft.com/office/drawing/2014/main" id="{ED73D81F-7BA2-4897-8284-2D521CCBFB55}"/>
              </a:ext>
            </a:extLst>
          </p:cNvPr>
          <p:cNvPicPr>
            <a:picLocks noChangeAspect="1"/>
          </p:cNvPicPr>
          <p:nvPr/>
        </p:nvPicPr>
        <p:blipFill rotWithShape="1">
          <a:blip r:embed="rId11"/>
          <a:srcRect l="3535" t="4445" r="2808" b="12898"/>
          <a:stretch/>
        </p:blipFill>
        <p:spPr>
          <a:xfrm rot="5400000">
            <a:off x="2625253" y="5331272"/>
            <a:ext cx="1701209" cy="1083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2" descr="Στηθοσκόπιο βελούδινων παιχνιδιών αρκουδάκι και μπλοκ στο πάτωμα που σημαίνει ιατρική φροντίδα για την υγεία των παιδιών">
            <a:extLst>
              <a:ext uri="{FF2B5EF4-FFF2-40B4-BE49-F238E27FC236}">
                <a16:creationId xmlns:a16="http://schemas.microsoft.com/office/drawing/2014/main" id="{29CEF811-14EA-4D16-AB8D-DB8D554E17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21136" y="57232"/>
            <a:ext cx="1711025" cy="1142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Ακτινογραφία αγοριού. Στιγμιότυπο ακτινογραφίας ασθενής παιδιού με κινούμενα σχέδια, στιγμιότυπο γυμνού σκελετού παιδιού για διανυσματική εικονογράφηση γιατρού κλινικής">
            <a:extLst>
              <a:ext uri="{FF2B5EF4-FFF2-40B4-BE49-F238E27FC236}">
                <a16:creationId xmlns:a16="http://schemas.microsoft.com/office/drawing/2014/main" id="{9F21C529-7F64-4C10-A3CB-1A91A45848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5811" y="2330989"/>
            <a:ext cx="990047" cy="1210930"/>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C5FC81AD-EF52-4666-BAAB-45D18B007133}"/>
              </a:ext>
            </a:extLst>
          </p:cNvPr>
          <p:cNvPicPr>
            <a:picLocks noChangeAspect="1"/>
          </p:cNvPicPr>
          <p:nvPr/>
        </p:nvPicPr>
        <p:blipFill>
          <a:blip r:embed="rId14"/>
          <a:stretch>
            <a:fillRect/>
          </a:stretch>
        </p:blipFill>
        <p:spPr>
          <a:xfrm>
            <a:off x="4894027" y="2203502"/>
            <a:ext cx="3218644" cy="2427031"/>
          </a:xfrm>
          <a:prstGeom prst="rect">
            <a:avLst/>
          </a:prstGeom>
          <a:ln>
            <a:noFill/>
          </a:ln>
          <a:effectLst>
            <a:softEdge rad="112500"/>
          </a:effectLst>
        </p:spPr>
      </p:pic>
    </p:spTree>
    <p:extLst>
      <p:ext uri="{BB962C8B-B14F-4D97-AF65-F5344CB8AC3E}">
        <p14:creationId xmlns:p14="http://schemas.microsoft.com/office/powerpoint/2010/main" val="71815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0000"/>
                <a:lumMod val="110000"/>
              </a:schemeClr>
            </a:gs>
            <a:gs pos="100000">
              <a:schemeClr val="bg2">
                <a:shade val="94000"/>
                <a:lumMod val="96000"/>
              </a:schemeClr>
            </a:gs>
          </a:gsLst>
          <a:path path="circle">
            <a:fillToRect l="50000" t="50000" r="100000" b="100000"/>
          </a:path>
        </a:gradFill>
        <a:effectLst/>
      </p:bgPr>
    </p:bg>
    <p:spTree>
      <p:nvGrpSpPr>
        <p:cNvPr id="1" name="Shape 30"/>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D31D628E-E746-DEC3-A852-1A1555840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800" y="5789045"/>
            <a:ext cx="2022597" cy="944436"/>
          </a:xfrm>
          <a:prstGeom prst="rect">
            <a:avLst/>
          </a:prstGeom>
        </p:spPr>
      </p:pic>
      <p:pic>
        <p:nvPicPr>
          <p:cNvPr id="7" name="Picture 6" descr="Icon&#10;&#10;Description automatically generated">
            <a:extLst>
              <a:ext uri="{FF2B5EF4-FFF2-40B4-BE49-F238E27FC236}">
                <a16:creationId xmlns:a16="http://schemas.microsoft.com/office/drawing/2014/main" id="{5B07D7EB-8435-39A2-F56C-2300928966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458" y="5954268"/>
            <a:ext cx="2788118" cy="757148"/>
          </a:xfrm>
          <a:prstGeom prst="rect">
            <a:avLst/>
          </a:prstGeom>
        </p:spPr>
      </p:pic>
      <p:pic>
        <p:nvPicPr>
          <p:cNvPr id="8" name="Picture 7" descr="Logo&#10;&#10;Description automatically generated">
            <a:extLst>
              <a:ext uri="{FF2B5EF4-FFF2-40B4-BE49-F238E27FC236}">
                <a16:creationId xmlns:a16="http://schemas.microsoft.com/office/drawing/2014/main" id="{231794C0-E72B-84CC-FB83-57C210419E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4621" y="5918146"/>
            <a:ext cx="2624087" cy="793270"/>
          </a:xfrm>
          <a:prstGeom prst="rect">
            <a:avLst/>
          </a:prstGeom>
        </p:spPr>
      </p:pic>
      <p:pic>
        <p:nvPicPr>
          <p:cNvPr id="9" name="Picture 8" descr="Text&#10;&#10;Description automatically generated">
            <a:extLst>
              <a:ext uri="{FF2B5EF4-FFF2-40B4-BE49-F238E27FC236}">
                <a16:creationId xmlns:a16="http://schemas.microsoft.com/office/drawing/2014/main" id="{C73FBF0C-040A-D63A-63CE-1D1DBF07BD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1724" y="6099548"/>
            <a:ext cx="2724883" cy="611868"/>
          </a:xfrm>
          <a:prstGeom prst="rect">
            <a:avLst/>
          </a:prstGeom>
        </p:spPr>
      </p:pic>
      <p:cxnSp>
        <p:nvCxnSpPr>
          <p:cNvPr id="14" name="Straight Connector 13">
            <a:extLst>
              <a:ext uri="{FF2B5EF4-FFF2-40B4-BE49-F238E27FC236}">
                <a16:creationId xmlns:a16="http://schemas.microsoft.com/office/drawing/2014/main" id="{3FAFE978-2CB5-0FF2-D73A-301DC352A663}"/>
              </a:ext>
            </a:extLst>
          </p:cNvPr>
          <p:cNvCxnSpPr/>
          <p:nvPr/>
        </p:nvCxnSpPr>
        <p:spPr>
          <a:xfrm>
            <a:off x="6151604" y="5896232"/>
            <a:ext cx="0" cy="60752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5E8C871-2BE8-550D-C066-3FE389A5D230}"/>
              </a:ext>
            </a:extLst>
          </p:cNvPr>
          <p:cNvCxnSpPr/>
          <p:nvPr/>
        </p:nvCxnSpPr>
        <p:spPr>
          <a:xfrm>
            <a:off x="3860796" y="5896232"/>
            <a:ext cx="0" cy="60752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6420285-A27D-F559-F8E1-0D2A366E6B9D}"/>
              </a:ext>
            </a:extLst>
          </p:cNvPr>
          <p:cNvCxnSpPr>
            <a:cxnSpLocks/>
          </p:cNvCxnSpPr>
          <p:nvPr/>
        </p:nvCxnSpPr>
        <p:spPr>
          <a:xfrm>
            <a:off x="492472" y="5700270"/>
            <a:ext cx="11318264" cy="0"/>
          </a:xfrm>
          <a:prstGeom prst="line">
            <a:avLst/>
          </a:prstGeom>
          <a:ln>
            <a:solidFill>
              <a:schemeClr val="bg2">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 name="Εικόνα 15" descr="Εικόνα που περιέχει κείμενο, γραμματοσειρά, γραφικά, χάρτης&#10;&#10;Περιγραφή που δημιουργήθηκε αυτόματα">
            <a:extLst>
              <a:ext uri="{FF2B5EF4-FFF2-40B4-BE49-F238E27FC236}">
                <a16:creationId xmlns:a16="http://schemas.microsoft.com/office/drawing/2014/main" id="{95B84184-0337-FB38-533E-9ADA8B56493E}"/>
              </a:ext>
            </a:extLst>
          </p:cNvPr>
          <p:cNvPicPr>
            <a:picLocks noChangeAspect="1"/>
          </p:cNvPicPr>
          <p:nvPr/>
        </p:nvPicPr>
        <p:blipFill>
          <a:blip r:embed="rId7"/>
          <a:stretch>
            <a:fillRect/>
          </a:stretch>
        </p:blipFill>
        <p:spPr>
          <a:xfrm>
            <a:off x="7554780" y="355401"/>
            <a:ext cx="1927725" cy="1368882"/>
          </a:xfrm>
          <a:prstGeom prst="rect">
            <a:avLst/>
          </a:prstGeom>
        </p:spPr>
      </p:pic>
      <p:pic>
        <p:nvPicPr>
          <p:cNvPr id="17" name="Picture 3" descr="Logo&#10;&#10;Description automatically generated with low confidence">
            <a:extLst>
              <a:ext uri="{FF2B5EF4-FFF2-40B4-BE49-F238E27FC236}">
                <a16:creationId xmlns:a16="http://schemas.microsoft.com/office/drawing/2014/main" id="{DD3ECF3B-30A7-4F62-96E6-B696D94E98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8765" y="354248"/>
            <a:ext cx="2290694" cy="1515535"/>
          </a:xfrm>
          <a:prstGeom prst="rect">
            <a:avLst/>
          </a:prstGeom>
        </p:spPr>
      </p:pic>
      <p:sp>
        <p:nvSpPr>
          <p:cNvPr id="12" name="Ορθογώνιο 11">
            <a:extLst>
              <a:ext uri="{FF2B5EF4-FFF2-40B4-BE49-F238E27FC236}">
                <a16:creationId xmlns:a16="http://schemas.microsoft.com/office/drawing/2014/main" id="{C5D21064-B341-4E68-879A-37D99AB91326}"/>
              </a:ext>
            </a:extLst>
          </p:cNvPr>
          <p:cNvSpPr/>
          <p:nvPr/>
        </p:nvSpPr>
        <p:spPr>
          <a:xfrm>
            <a:off x="207146" y="4949711"/>
            <a:ext cx="2778942" cy="646331"/>
          </a:xfrm>
          <a:prstGeom prst="rect">
            <a:avLst/>
          </a:prstGeom>
        </p:spPr>
        <p:txBody>
          <a:bodyPr wrap="square">
            <a:spAutoFit/>
          </a:bodyPr>
          <a:lstStyle/>
          <a:p>
            <a:r>
              <a:rPr lang="el-GR" b="1" dirty="0">
                <a:solidFill>
                  <a:srgbClr val="625C86"/>
                </a:solidFill>
                <a:latin typeface="Roboto"/>
                <a:ea typeface="Roboto"/>
                <a:cs typeface="Roboto"/>
                <a:sym typeface="Roboto"/>
              </a:rPr>
              <a:t>Δ/</a:t>
            </a:r>
            <a:r>
              <a:rPr lang="el-GR" b="1" dirty="0" err="1">
                <a:solidFill>
                  <a:srgbClr val="625C86"/>
                </a:solidFill>
                <a:latin typeface="Roboto"/>
                <a:ea typeface="Roboto"/>
                <a:cs typeface="Roboto"/>
                <a:sym typeface="Roboto"/>
              </a:rPr>
              <a:t>νση</a:t>
            </a:r>
            <a:r>
              <a:rPr lang="el-GR" b="1" dirty="0">
                <a:solidFill>
                  <a:srgbClr val="625C86"/>
                </a:solidFill>
                <a:latin typeface="Roboto"/>
                <a:ea typeface="Roboto"/>
                <a:cs typeface="Roboto"/>
                <a:sym typeface="Roboto"/>
              </a:rPr>
              <a:t> Δημόσιας Υγείας</a:t>
            </a:r>
          </a:p>
          <a:p>
            <a:r>
              <a:rPr lang="el-GR" b="1" dirty="0">
                <a:solidFill>
                  <a:srgbClr val="625C86"/>
                </a:solidFill>
                <a:latin typeface="Roboto"/>
                <a:ea typeface="Roboto"/>
                <a:cs typeface="Roboto"/>
                <a:sym typeface="Roboto"/>
              </a:rPr>
              <a:t>7</a:t>
            </a:r>
            <a:r>
              <a:rPr lang="el-GR" b="1" baseline="30000" dirty="0">
                <a:solidFill>
                  <a:srgbClr val="625C86"/>
                </a:solidFill>
                <a:latin typeface="Roboto"/>
                <a:ea typeface="Roboto"/>
                <a:cs typeface="Roboto"/>
                <a:sym typeface="Roboto"/>
              </a:rPr>
              <a:t>ης</a:t>
            </a:r>
            <a:r>
              <a:rPr lang="el-GR" b="1" dirty="0">
                <a:solidFill>
                  <a:srgbClr val="625C86"/>
                </a:solidFill>
                <a:latin typeface="Roboto"/>
                <a:ea typeface="Roboto"/>
                <a:cs typeface="Roboto"/>
                <a:sym typeface="Roboto"/>
              </a:rPr>
              <a:t> Υ.ΠΕ. Κρήτης</a:t>
            </a:r>
          </a:p>
        </p:txBody>
      </p:sp>
      <p:sp>
        <p:nvSpPr>
          <p:cNvPr id="13" name="Ορθογώνιο: Στρογγύλεμα γωνιών 12">
            <a:extLst>
              <a:ext uri="{FF2B5EF4-FFF2-40B4-BE49-F238E27FC236}">
                <a16:creationId xmlns:a16="http://schemas.microsoft.com/office/drawing/2014/main" id="{76D96F89-5433-4A33-990A-1C921F24B306}"/>
              </a:ext>
            </a:extLst>
          </p:cNvPr>
          <p:cNvSpPr/>
          <p:nvPr/>
        </p:nvSpPr>
        <p:spPr>
          <a:xfrm>
            <a:off x="45346" y="712185"/>
            <a:ext cx="7351333" cy="3954875"/>
          </a:xfrm>
          <a:prstGeom prst="roundRect">
            <a:avLst/>
          </a:prstGeom>
          <a:solidFill>
            <a:srgbClr val="BAD2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Google Shape;34;g1136d0d7768_0_919">
            <a:extLst>
              <a:ext uri="{FF2B5EF4-FFF2-40B4-BE49-F238E27FC236}">
                <a16:creationId xmlns:a16="http://schemas.microsoft.com/office/drawing/2014/main" id="{A0279F92-F19D-595E-7EF2-E99965BE225E}"/>
              </a:ext>
            </a:extLst>
          </p:cNvPr>
          <p:cNvSpPr txBox="1"/>
          <p:nvPr/>
        </p:nvSpPr>
        <p:spPr>
          <a:xfrm>
            <a:off x="23975" y="961218"/>
            <a:ext cx="7372705" cy="3461310"/>
          </a:xfrm>
          <a:prstGeom prst="rect">
            <a:avLst/>
          </a:prstGeom>
          <a:noFill/>
          <a:ln>
            <a:noFill/>
          </a:ln>
        </p:spPr>
        <p:txBody>
          <a:bodyPr spcFirstLastPara="1" wrap="square" lIns="91425" tIns="45700" rIns="91425" bIns="45700" anchor="t" anchorCtr="0">
            <a:noAutofit/>
          </a:bodyPr>
          <a:lstStyle/>
          <a:p>
            <a:r>
              <a:rPr lang="el-GR" sz="44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ΔΡΑΣΗ «ΣΠΥΡΟΣ ΔΟΞΙΑΔΗΣ»</a:t>
            </a:r>
          </a:p>
          <a:p>
            <a:endParaRPr lang="el-GR" sz="44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a:p>
            <a:pPr algn="ctr"/>
            <a:r>
              <a:rPr lang="el-GR" sz="44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Εθνικό Πρόγραμμα Πρόληψης</a:t>
            </a:r>
          </a:p>
          <a:p>
            <a:pPr algn="ctr"/>
            <a:endParaRPr lang="el-GR" sz="44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a:p>
            <a:pPr algn="ctr"/>
            <a:r>
              <a:rPr lang="el-GR" sz="4800" b="1" dirty="0">
                <a:solidFill>
                  <a:srgbClr val="AEBE71"/>
                </a:solidFill>
                <a:latin typeface="Calibri" panose="020F0502020204030204" pitchFamily="34" charset="0"/>
                <a:ea typeface="Calibri" panose="020F0502020204030204" pitchFamily="34" charset="0"/>
                <a:cs typeface="Calibri" panose="020F0502020204030204" pitchFamily="34" charset="0"/>
              </a:rPr>
              <a:t> Υγεία</a:t>
            </a:r>
            <a:r>
              <a:rPr lang="el-GR" sz="4800" b="1" dirty="0">
                <a:latin typeface="Calibri" panose="020F0502020204030204" pitchFamily="34" charset="0"/>
                <a:ea typeface="Calibri" panose="020F0502020204030204" pitchFamily="34" charset="0"/>
                <a:cs typeface="Calibri" panose="020F0502020204030204" pitchFamily="34" charset="0"/>
              </a:rPr>
              <a:t> </a:t>
            </a:r>
            <a:r>
              <a:rPr lang="el-GR" sz="4800" b="1" dirty="0">
                <a:solidFill>
                  <a:srgbClr val="F69697"/>
                </a:solidFill>
                <a:latin typeface="Calibri" panose="020F0502020204030204" pitchFamily="34" charset="0"/>
                <a:ea typeface="Calibri" panose="020F0502020204030204" pitchFamily="34" charset="0"/>
                <a:cs typeface="Calibri" panose="020F0502020204030204" pitchFamily="34" charset="0"/>
              </a:rPr>
              <a:t>μπροστά</a:t>
            </a:r>
          </a:p>
          <a:p>
            <a:r>
              <a:rPr lang="el-GR" sz="4800" b="1" dirty="0">
                <a:solidFill>
                  <a:srgbClr val="F69697"/>
                </a:solidFill>
                <a:latin typeface="Calibri" panose="020F0502020204030204" pitchFamily="34" charset="0"/>
                <a:ea typeface="Calibri" panose="020F0502020204030204" pitchFamily="34" charset="0"/>
                <a:cs typeface="Calibri" panose="020F0502020204030204" pitchFamily="34" charset="0"/>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BC05E0B4-A41D-41F6-ADE1-9D5E6A98432B}"/>
              </a:ext>
            </a:extLst>
          </p:cNvPr>
          <p:cNvSpPr/>
          <p:nvPr/>
        </p:nvSpPr>
        <p:spPr>
          <a:xfrm>
            <a:off x="851338" y="1767062"/>
            <a:ext cx="8434552" cy="2031325"/>
          </a:xfrm>
          <a:prstGeom prst="rect">
            <a:avLst/>
          </a:prstGeom>
        </p:spPr>
        <p:txBody>
          <a:bodyPr wrap="square">
            <a:spAutoFit/>
          </a:bodyPr>
          <a:lstStyle/>
          <a:p>
            <a:pPr algn="ctr"/>
            <a:r>
              <a:rPr lang="el-GR" dirty="0">
                <a:solidFill>
                  <a:schemeClr val="accent2">
                    <a:lumMod val="50000"/>
                  </a:schemeClr>
                </a:solidFill>
                <a:latin typeface="Times New Roman" panose="02020603050405020304" pitchFamily="18" charset="0"/>
                <a:cs typeface="Times New Roman" panose="02020603050405020304" pitchFamily="18" charset="0"/>
              </a:rPr>
              <a:t>Η επιτυχία κάθε προγράμματος πρόληψης κρίνεται όχι μόνο από την επιστημονική του εγκυρότητα, αλλά και από την </a:t>
            </a:r>
            <a:r>
              <a:rPr lang="el-GR" b="1" dirty="0">
                <a:solidFill>
                  <a:schemeClr val="accent2">
                    <a:lumMod val="50000"/>
                  </a:schemeClr>
                </a:solidFill>
                <a:latin typeface="Times New Roman" panose="02020603050405020304" pitchFamily="18" charset="0"/>
                <a:cs typeface="Times New Roman" panose="02020603050405020304" pitchFamily="18" charset="0"/>
              </a:rPr>
              <a:t>ικανότητά του να προσεγγίζει ολόκληρο τον πληθυσμό, χωρίς αποκλεισμούς</a:t>
            </a:r>
            <a:r>
              <a:rPr lang="el-GR" dirty="0">
                <a:solidFill>
                  <a:schemeClr val="accent2">
                    <a:lumMod val="50000"/>
                  </a:schemeClr>
                </a:solidFill>
                <a:latin typeface="Times New Roman" panose="02020603050405020304" pitchFamily="18" charset="0"/>
                <a:cs typeface="Times New Roman" panose="02020603050405020304" pitchFamily="18" charset="0"/>
              </a:rPr>
              <a:t>. Το πρόγραμμα </a:t>
            </a:r>
            <a:r>
              <a:rPr lang="el-GR" b="1" dirty="0">
                <a:solidFill>
                  <a:schemeClr val="accent2">
                    <a:lumMod val="50000"/>
                  </a:schemeClr>
                </a:solidFill>
                <a:latin typeface="Times New Roman" panose="02020603050405020304" pitchFamily="18" charset="0"/>
                <a:cs typeface="Times New Roman" panose="02020603050405020304" pitchFamily="18" charset="0"/>
              </a:rPr>
              <a:t>«ΠΡΟΛΑΜΒΑΝΩ»</a:t>
            </a:r>
            <a:r>
              <a:rPr lang="el-GR" dirty="0">
                <a:solidFill>
                  <a:schemeClr val="accent2">
                    <a:lumMod val="50000"/>
                  </a:schemeClr>
                </a:solidFill>
                <a:latin typeface="Times New Roman" panose="02020603050405020304" pitchFamily="18" charset="0"/>
                <a:cs typeface="Times New Roman" panose="02020603050405020304" pitchFamily="18" charset="0"/>
              </a:rPr>
              <a:t>, προσφέρεται σε όλους τους πολίτες, στην πράξη  απαιτείται ιδιαίτερη μέριμνα ώστε να </a:t>
            </a:r>
            <a:r>
              <a:rPr lang="el-GR" b="1" u="sng" dirty="0">
                <a:solidFill>
                  <a:schemeClr val="accent2">
                    <a:lumMod val="50000"/>
                  </a:schemeClr>
                </a:solidFill>
                <a:latin typeface="Times New Roman" panose="02020603050405020304" pitchFamily="18" charset="0"/>
                <a:cs typeface="Times New Roman" panose="02020603050405020304" pitchFamily="18" charset="0"/>
              </a:rPr>
              <a:t>διασφαλίζεται η προσβασιμότητα</a:t>
            </a:r>
            <a:r>
              <a:rPr lang="el-GR" dirty="0">
                <a:solidFill>
                  <a:schemeClr val="accent2">
                    <a:lumMod val="50000"/>
                  </a:schemeClr>
                </a:solidFill>
                <a:latin typeface="Times New Roman" panose="02020603050405020304" pitchFamily="18" charset="0"/>
                <a:cs typeface="Times New Roman" panose="02020603050405020304" pitchFamily="18" charset="0"/>
              </a:rPr>
              <a:t> σε άτομα με </a:t>
            </a:r>
            <a:r>
              <a:rPr lang="el-GR" dirty="0" err="1">
                <a:solidFill>
                  <a:schemeClr val="accent2">
                    <a:lumMod val="50000"/>
                  </a:schemeClr>
                </a:solidFill>
                <a:latin typeface="Times New Roman" panose="02020603050405020304" pitchFamily="18" charset="0"/>
                <a:cs typeface="Times New Roman" panose="02020603050405020304" pitchFamily="18" charset="0"/>
              </a:rPr>
              <a:t>Νευροαναπτυξιακές</a:t>
            </a:r>
            <a:r>
              <a:rPr lang="el-GR" dirty="0">
                <a:solidFill>
                  <a:schemeClr val="accent2">
                    <a:lumMod val="50000"/>
                  </a:schemeClr>
                </a:solidFill>
                <a:latin typeface="Times New Roman" panose="02020603050405020304" pitchFamily="18" charset="0"/>
                <a:cs typeface="Times New Roman" panose="02020603050405020304" pitchFamily="18" charset="0"/>
              </a:rPr>
              <a:t> Διαταραχές, Αυτισμό και Ορατές ή μη Αναπηρίες. Η υπέρβαση αυτών των εμποδίων είναι απαραίτητη για να διασφαλιστεί η </a:t>
            </a:r>
            <a:r>
              <a:rPr lang="el-GR" b="1" dirty="0">
                <a:solidFill>
                  <a:schemeClr val="accent2">
                    <a:lumMod val="50000"/>
                  </a:schemeClr>
                </a:solidFill>
                <a:latin typeface="Times New Roman" panose="02020603050405020304" pitchFamily="18" charset="0"/>
                <a:cs typeface="Times New Roman" panose="02020603050405020304" pitchFamily="18" charset="0"/>
              </a:rPr>
              <a:t>ισότητα στην πρόληψη</a:t>
            </a:r>
            <a:r>
              <a:rPr lang="el-GR"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4" name="Ορθογώνιο 3">
            <a:extLst>
              <a:ext uri="{FF2B5EF4-FFF2-40B4-BE49-F238E27FC236}">
                <a16:creationId xmlns:a16="http://schemas.microsoft.com/office/drawing/2014/main" id="{999CDC3D-7F1A-4B82-8121-308B07D3731F}"/>
              </a:ext>
            </a:extLst>
          </p:cNvPr>
          <p:cNvSpPr/>
          <p:nvPr/>
        </p:nvSpPr>
        <p:spPr>
          <a:xfrm>
            <a:off x="0" y="280416"/>
            <a:ext cx="12192000" cy="584775"/>
          </a:xfrm>
          <a:prstGeom prst="rect">
            <a:avLst/>
          </a:prstGeom>
        </p:spPr>
        <p:txBody>
          <a:bodyPr wrap="square">
            <a:spAutoFit/>
          </a:bodyPr>
          <a:lstStyle/>
          <a:p>
            <a:r>
              <a:rPr lang="el-GR" sz="3200" b="1" dirty="0">
                <a:solidFill>
                  <a:schemeClr val="accent2">
                    <a:lumMod val="50000"/>
                  </a:schemeClr>
                </a:solidFill>
                <a:latin typeface="Times New Roman" panose="02020603050405020304" pitchFamily="18" charset="0"/>
                <a:cs typeface="Times New Roman" panose="02020603050405020304" pitchFamily="18" charset="0"/>
              </a:rPr>
              <a:t>                               «ΠΡΟΛΑΜΒΑΝΩ»</a:t>
            </a:r>
            <a:endParaRPr lang="el-GR" sz="3200" b="1" dirty="0"/>
          </a:p>
        </p:txBody>
      </p:sp>
      <p:pic>
        <p:nvPicPr>
          <p:cNvPr id="5" name="Picture 2" descr="A map of the country&#10;&#10;AI-generated content may be incorrect.">
            <a:extLst>
              <a:ext uri="{FF2B5EF4-FFF2-40B4-BE49-F238E27FC236}">
                <a16:creationId xmlns:a16="http://schemas.microsoft.com/office/drawing/2014/main" id="{EF3B53CB-371A-4553-AC4B-F166F2758388}"/>
              </a:ext>
            </a:extLst>
          </p:cNvPr>
          <p:cNvPicPr/>
          <p:nvPr/>
        </p:nvPicPr>
        <p:blipFill>
          <a:blip r:embed="rId2">
            <a:extLst>
              <a:ext uri="{28A0092B-C50C-407E-A947-70E740481C1C}">
                <a14:useLocalDpi xmlns:a14="http://schemas.microsoft.com/office/drawing/2010/main" val="0"/>
              </a:ext>
            </a:extLst>
          </a:blip>
          <a:stretch>
            <a:fillRect/>
          </a:stretch>
        </p:blipFill>
        <p:spPr>
          <a:xfrm>
            <a:off x="10805795" y="5943957"/>
            <a:ext cx="1386205" cy="884555"/>
          </a:xfrm>
          <a:prstGeom prst="rect">
            <a:avLst/>
          </a:prstGeom>
        </p:spPr>
      </p:pic>
    </p:spTree>
    <p:extLst>
      <p:ext uri="{BB962C8B-B14F-4D97-AF65-F5344CB8AC3E}">
        <p14:creationId xmlns:p14="http://schemas.microsoft.com/office/powerpoint/2010/main" val="1658727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66674AFD-6D16-4F20-B3A7-14EE0F9956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9" name="Rectangle 2">
            <a:extLst>
              <a:ext uri="{FF2B5EF4-FFF2-40B4-BE49-F238E27FC236}">
                <a16:creationId xmlns:a16="http://schemas.microsoft.com/office/drawing/2014/main" id="{75D78337-3C8D-4023-BC52-1B75B3D8C4E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0" name="Rectangle 3">
            <a:extLst>
              <a:ext uri="{FF2B5EF4-FFF2-40B4-BE49-F238E27FC236}">
                <a16:creationId xmlns:a16="http://schemas.microsoft.com/office/drawing/2014/main" id="{3601E8FD-D06E-4FED-95F6-5CB2599DBC7E}"/>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2" name="Rectangle 5">
            <a:extLst>
              <a:ext uri="{FF2B5EF4-FFF2-40B4-BE49-F238E27FC236}">
                <a16:creationId xmlns:a16="http://schemas.microsoft.com/office/drawing/2014/main" id="{BB33BCDD-9B14-4A0C-BA33-F9BA73CBE224}"/>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3" name="Picture 2" descr="A map of the country&#10;&#10;AI-generated content may be incorrect.">
            <a:extLst>
              <a:ext uri="{FF2B5EF4-FFF2-40B4-BE49-F238E27FC236}">
                <a16:creationId xmlns:a16="http://schemas.microsoft.com/office/drawing/2014/main" id="{9D766267-3DCC-4EDD-B807-F5D16340F197}"/>
              </a:ext>
            </a:extLst>
          </p:cNvPr>
          <p:cNvPicPr/>
          <p:nvPr/>
        </p:nvPicPr>
        <p:blipFill>
          <a:blip r:embed="rId2">
            <a:extLst>
              <a:ext uri="{28A0092B-C50C-407E-A947-70E740481C1C}">
                <a14:useLocalDpi xmlns:a14="http://schemas.microsoft.com/office/drawing/2010/main" val="0"/>
              </a:ext>
            </a:extLst>
          </a:blip>
          <a:stretch>
            <a:fillRect/>
          </a:stretch>
        </p:blipFill>
        <p:spPr>
          <a:xfrm>
            <a:off x="10806484" y="5975926"/>
            <a:ext cx="1309316" cy="845972"/>
          </a:xfrm>
          <a:prstGeom prst="rect">
            <a:avLst/>
          </a:prstGeom>
        </p:spPr>
      </p:pic>
      <p:pic>
        <p:nvPicPr>
          <p:cNvPr id="15" name="Θέση περιεχομένου 5">
            <a:extLst>
              <a:ext uri="{FF2B5EF4-FFF2-40B4-BE49-F238E27FC236}">
                <a16:creationId xmlns:a16="http://schemas.microsoft.com/office/drawing/2014/main" id="{049800BB-4841-47C2-A998-006B6485EFD7}"/>
              </a:ext>
            </a:extLst>
          </p:cNvPr>
          <p:cNvPicPr>
            <a:picLocks noChangeAspect="1"/>
          </p:cNvPicPr>
          <p:nvPr/>
        </p:nvPicPr>
        <p:blipFill>
          <a:blip r:embed="rId3"/>
          <a:stretch>
            <a:fillRect/>
          </a:stretch>
        </p:blipFill>
        <p:spPr>
          <a:xfrm>
            <a:off x="76200" y="361709"/>
            <a:ext cx="12039600" cy="555730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463699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66674AFD-6D16-4F20-B3A7-14EE0F9956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9" name="Rectangle 2">
            <a:extLst>
              <a:ext uri="{FF2B5EF4-FFF2-40B4-BE49-F238E27FC236}">
                <a16:creationId xmlns:a16="http://schemas.microsoft.com/office/drawing/2014/main" id="{75D78337-3C8D-4023-BC52-1B75B3D8C4E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0" name="Rectangle 3">
            <a:extLst>
              <a:ext uri="{FF2B5EF4-FFF2-40B4-BE49-F238E27FC236}">
                <a16:creationId xmlns:a16="http://schemas.microsoft.com/office/drawing/2014/main" id="{3601E8FD-D06E-4FED-95F6-5CB2599DBC7E}"/>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2" name="Rectangle 5">
            <a:extLst>
              <a:ext uri="{FF2B5EF4-FFF2-40B4-BE49-F238E27FC236}">
                <a16:creationId xmlns:a16="http://schemas.microsoft.com/office/drawing/2014/main" id="{BB33BCDD-9B14-4A0C-BA33-F9BA73CBE224}"/>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3" name="Picture 2" descr="A map of the country&#10;&#10;AI-generated content may be incorrect.">
            <a:extLst>
              <a:ext uri="{FF2B5EF4-FFF2-40B4-BE49-F238E27FC236}">
                <a16:creationId xmlns:a16="http://schemas.microsoft.com/office/drawing/2014/main" id="{9D766267-3DCC-4EDD-B807-F5D16340F197}"/>
              </a:ext>
            </a:extLst>
          </p:cNvPr>
          <p:cNvPicPr/>
          <p:nvPr/>
        </p:nvPicPr>
        <p:blipFill>
          <a:blip r:embed="rId2">
            <a:extLst>
              <a:ext uri="{28A0092B-C50C-407E-A947-70E740481C1C}">
                <a14:useLocalDpi xmlns:a14="http://schemas.microsoft.com/office/drawing/2010/main" val="0"/>
              </a:ext>
            </a:extLst>
          </a:blip>
          <a:stretch>
            <a:fillRect/>
          </a:stretch>
        </p:blipFill>
        <p:spPr>
          <a:xfrm>
            <a:off x="10744834" y="5958522"/>
            <a:ext cx="1386205" cy="884555"/>
          </a:xfrm>
          <a:prstGeom prst="rect">
            <a:avLst/>
          </a:prstGeom>
        </p:spPr>
      </p:pic>
      <p:pic>
        <p:nvPicPr>
          <p:cNvPr id="15" name="Θέση περιεχομένου 5">
            <a:extLst>
              <a:ext uri="{FF2B5EF4-FFF2-40B4-BE49-F238E27FC236}">
                <a16:creationId xmlns:a16="http://schemas.microsoft.com/office/drawing/2014/main" id="{0B3FB64F-0939-4091-9BDD-41FA5E35A373}"/>
              </a:ext>
            </a:extLst>
          </p:cNvPr>
          <p:cNvPicPr>
            <a:picLocks noGrp="1" noChangeAspect="1"/>
          </p:cNvPicPr>
          <p:nvPr>
            <p:ph sz="half" idx="1"/>
          </p:nvPr>
        </p:nvPicPr>
        <p:blipFill>
          <a:blip r:embed="rId3"/>
          <a:stretch>
            <a:fillRect/>
          </a:stretch>
        </p:blipFill>
        <p:spPr>
          <a:xfrm>
            <a:off x="78376" y="152400"/>
            <a:ext cx="12052663" cy="572864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61301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66674AFD-6D16-4F20-B3A7-14EE0F9956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9" name="Rectangle 2">
            <a:extLst>
              <a:ext uri="{FF2B5EF4-FFF2-40B4-BE49-F238E27FC236}">
                <a16:creationId xmlns:a16="http://schemas.microsoft.com/office/drawing/2014/main" id="{75D78337-3C8D-4023-BC52-1B75B3D8C4E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0" name="Rectangle 3">
            <a:extLst>
              <a:ext uri="{FF2B5EF4-FFF2-40B4-BE49-F238E27FC236}">
                <a16:creationId xmlns:a16="http://schemas.microsoft.com/office/drawing/2014/main" id="{3601E8FD-D06E-4FED-95F6-5CB2599DBC7E}"/>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2" name="Rectangle 5">
            <a:extLst>
              <a:ext uri="{FF2B5EF4-FFF2-40B4-BE49-F238E27FC236}">
                <a16:creationId xmlns:a16="http://schemas.microsoft.com/office/drawing/2014/main" id="{BB33BCDD-9B14-4A0C-BA33-F9BA73CBE224}"/>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3" name="Picture 2" descr="A map of the country&#10;&#10;AI-generated content may be incorrect.">
            <a:extLst>
              <a:ext uri="{FF2B5EF4-FFF2-40B4-BE49-F238E27FC236}">
                <a16:creationId xmlns:a16="http://schemas.microsoft.com/office/drawing/2014/main" id="{9D766267-3DCC-4EDD-B807-F5D16340F197}"/>
              </a:ext>
            </a:extLst>
          </p:cNvPr>
          <p:cNvPicPr/>
          <p:nvPr/>
        </p:nvPicPr>
        <p:blipFill>
          <a:blip r:embed="rId3">
            <a:extLst>
              <a:ext uri="{28A0092B-C50C-407E-A947-70E740481C1C}">
                <a14:useLocalDpi xmlns:a14="http://schemas.microsoft.com/office/drawing/2010/main" val="0"/>
              </a:ext>
            </a:extLst>
          </a:blip>
          <a:stretch>
            <a:fillRect/>
          </a:stretch>
        </p:blipFill>
        <p:spPr>
          <a:xfrm>
            <a:off x="10710150" y="5938906"/>
            <a:ext cx="1386205" cy="884555"/>
          </a:xfrm>
          <a:prstGeom prst="rect">
            <a:avLst/>
          </a:prstGeom>
        </p:spPr>
      </p:pic>
      <p:sp>
        <p:nvSpPr>
          <p:cNvPr id="15" name="Θέση περιεχομένου 5">
            <a:extLst>
              <a:ext uri="{FF2B5EF4-FFF2-40B4-BE49-F238E27FC236}">
                <a16:creationId xmlns:a16="http://schemas.microsoft.com/office/drawing/2014/main" id="{A5EF8433-DB30-41C0-B411-6AA838D0EC7C}"/>
              </a:ext>
            </a:extLst>
          </p:cNvPr>
          <p:cNvSpPr txBox="1">
            <a:spLocks/>
          </p:cNvSpPr>
          <p:nvPr/>
        </p:nvSpPr>
        <p:spPr>
          <a:xfrm>
            <a:off x="6096000" y="1968588"/>
            <a:ext cx="4754880" cy="397764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None/>
            </a:pPr>
            <a:endParaRPr lang="el-GR" dirty="0"/>
          </a:p>
        </p:txBody>
      </p:sp>
      <p:sp>
        <p:nvSpPr>
          <p:cNvPr id="17" name="Θέση περιεχομένου 5">
            <a:extLst>
              <a:ext uri="{FF2B5EF4-FFF2-40B4-BE49-F238E27FC236}">
                <a16:creationId xmlns:a16="http://schemas.microsoft.com/office/drawing/2014/main" id="{B468CAA1-71CD-4582-9925-BFA675D0BE9B}"/>
              </a:ext>
            </a:extLst>
          </p:cNvPr>
          <p:cNvSpPr txBox="1">
            <a:spLocks/>
          </p:cNvSpPr>
          <p:nvPr/>
        </p:nvSpPr>
        <p:spPr>
          <a:xfrm>
            <a:off x="6248400" y="2121407"/>
            <a:ext cx="4754880" cy="397764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endParaRPr lang="el-GR" dirty="0"/>
          </a:p>
        </p:txBody>
      </p:sp>
      <p:sp>
        <p:nvSpPr>
          <p:cNvPr id="2" name="Ορθογώνιο 1">
            <a:extLst>
              <a:ext uri="{FF2B5EF4-FFF2-40B4-BE49-F238E27FC236}">
                <a16:creationId xmlns:a16="http://schemas.microsoft.com/office/drawing/2014/main" id="{BA359F05-B333-4809-BF36-CFC332BF3C56}"/>
              </a:ext>
            </a:extLst>
          </p:cNvPr>
          <p:cNvSpPr/>
          <p:nvPr/>
        </p:nvSpPr>
        <p:spPr>
          <a:xfrm>
            <a:off x="7353145" y="1294014"/>
            <a:ext cx="4754880" cy="3970318"/>
          </a:xfrm>
          <a:prstGeom prst="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wrap="square" anchor="ctr">
            <a:spAutoFit/>
          </a:bodyPr>
          <a:lstStyle/>
          <a:p>
            <a:pPr algn="ctr"/>
            <a:endParaRPr lang="el-GR" dirty="0">
              <a:solidFill>
                <a:schemeClr val="accent1">
                  <a:lumMod val="50000"/>
                </a:schemeClr>
              </a:solidFill>
            </a:endParaRPr>
          </a:p>
          <a:p>
            <a:pPr algn="ctr"/>
            <a:endParaRPr lang="el-GR" sz="1600" dirty="0">
              <a:solidFill>
                <a:srgbClr val="94B6D2">
                  <a:lumMod val="50000"/>
                </a:srgbClr>
              </a:solidFill>
              <a:latin typeface="Arial" panose="020B0604020202020204"/>
            </a:endParaRPr>
          </a:p>
          <a:p>
            <a:pPr algn="ctr"/>
            <a:endParaRPr lang="el-GR" dirty="0">
              <a:solidFill>
                <a:schemeClr val="accent1">
                  <a:lumMod val="50000"/>
                </a:schemeClr>
              </a:solidFill>
            </a:endParaRPr>
          </a:p>
          <a:p>
            <a:pPr algn="ctr"/>
            <a:endParaRPr lang="el-GR" dirty="0">
              <a:solidFill>
                <a:schemeClr val="accent1">
                  <a:lumMod val="50000"/>
                </a:schemeClr>
              </a:solidFill>
            </a:endParaRPr>
          </a:p>
          <a:p>
            <a:pPr algn="ctr"/>
            <a:r>
              <a:rPr lang="el-GR" b="1" dirty="0">
                <a:solidFill>
                  <a:schemeClr val="accent2">
                    <a:lumMod val="50000"/>
                  </a:schemeClr>
                </a:solidFill>
              </a:rPr>
              <a:t>ΟΛΟΙ ΟΙ ΑΝΘΡΩΠΟΙ, ΑΝΕΞΑΡΤΗΤΑ ΑΠΟ ΤΙΣ ΑΝΑΓΚΕΣ, ΤΙΣ ΙΚΑΝΟΤΗΤΕΣ Η ΤΙΣ ΔΙΑΦΟΡΕΣ ΤΟΥΣ, ΜΠΟΡΟΥΝ ΝΑ ΣΥΜΜΕΤΕΧΟΥΝ ΙΣΟΤΙΜΑ ΣΕ ΕΝΑ ΠΕΡΙΒΑΛΛΟΝ</a:t>
            </a:r>
          </a:p>
          <a:p>
            <a:pPr algn="ctr"/>
            <a:endParaRPr lang="el-GR" b="1" dirty="0">
              <a:solidFill>
                <a:schemeClr val="accent1">
                  <a:lumMod val="50000"/>
                </a:schemeClr>
              </a:solidFill>
            </a:endParaRPr>
          </a:p>
          <a:p>
            <a:pPr algn="ctr"/>
            <a:endParaRPr lang="el-GR" b="1" dirty="0">
              <a:solidFill>
                <a:schemeClr val="accent1">
                  <a:lumMod val="50000"/>
                </a:schemeClr>
              </a:solidFill>
            </a:endParaRPr>
          </a:p>
          <a:p>
            <a:pPr algn="ctr"/>
            <a:endParaRPr lang="el-GR" dirty="0"/>
          </a:p>
          <a:p>
            <a:pPr algn="ctr"/>
            <a:endParaRPr lang="el-GR" dirty="0"/>
          </a:p>
          <a:p>
            <a:pPr algn="ctr"/>
            <a:endParaRPr lang="el-GR" dirty="0"/>
          </a:p>
        </p:txBody>
      </p:sp>
      <p:graphicFrame>
        <p:nvGraphicFramePr>
          <p:cNvPr id="3" name="Διάγραμμα 2">
            <a:extLst>
              <a:ext uri="{FF2B5EF4-FFF2-40B4-BE49-F238E27FC236}">
                <a16:creationId xmlns:a16="http://schemas.microsoft.com/office/drawing/2014/main" id="{1D497764-F014-4363-B86F-D4CBEEEE16C5}"/>
              </a:ext>
            </a:extLst>
          </p:cNvPr>
          <p:cNvGraphicFramePr/>
          <p:nvPr>
            <p:extLst>
              <p:ext uri="{D42A27DB-BD31-4B8C-83A1-F6EECF244321}">
                <p14:modId xmlns:p14="http://schemas.microsoft.com/office/powerpoint/2010/main" val="3058487205"/>
              </p:ext>
            </p:extLst>
          </p:nvPr>
        </p:nvGraphicFramePr>
        <p:xfrm>
          <a:off x="51008" y="21771"/>
          <a:ext cx="7149737" cy="554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4512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Ορθογώνιο 9">
            <a:extLst>
              <a:ext uri="{FF2B5EF4-FFF2-40B4-BE49-F238E27FC236}">
                <a16:creationId xmlns:a16="http://schemas.microsoft.com/office/drawing/2014/main" id="{E32A1CEF-7C4E-447E-B3CD-B6AE83788E73}"/>
              </a:ext>
            </a:extLst>
          </p:cNvPr>
          <p:cNvSpPr/>
          <p:nvPr/>
        </p:nvSpPr>
        <p:spPr>
          <a:xfrm>
            <a:off x="7218576" y="699042"/>
            <a:ext cx="4429957" cy="132343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l-GR" sz="2000" i="1" dirty="0">
                <a:solidFill>
                  <a:srgbClr val="0066CC"/>
                </a:solidFill>
                <a:latin typeface="Times New Roman" panose="02020603050405020304" pitchFamily="18" charset="0"/>
                <a:cs typeface="Times New Roman" panose="02020603050405020304" pitchFamily="18" charset="0"/>
              </a:rPr>
              <a:t>Γιατί όλοι ανήκουμε. </a:t>
            </a:r>
          </a:p>
          <a:p>
            <a:pPr algn="ctr"/>
            <a:r>
              <a:rPr lang="el-GR" sz="2000" i="1" dirty="0">
                <a:solidFill>
                  <a:srgbClr val="0066CC"/>
                </a:solidFill>
                <a:latin typeface="Times New Roman" panose="02020603050405020304" pitchFamily="18" charset="0"/>
                <a:cs typeface="Times New Roman" panose="02020603050405020304" pitchFamily="18" charset="0"/>
              </a:rPr>
              <a:t>Στον κόσμο, στην κοινωνία. </a:t>
            </a:r>
          </a:p>
          <a:p>
            <a:pPr algn="ctr"/>
            <a:r>
              <a:rPr lang="el-GR" sz="2000" i="1" dirty="0">
                <a:solidFill>
                  <a:srgbClr val="0066CC"/>
                </a:solidFill>
                <a:latin typeface="Times New Roman" panose="02020603050405020304" pitchFamily="18" charset="0"/>
                <a:cs typeface="Times New Roman" panose="02020603050405020304" pitchFamily="18" charset="0"/>
              </a:rPr>
              <a:t>Και τα άτομα με αυτισμό ανήκουν όπως είναι – ολόκληρα, μοναδικά, αυθεντικά.</a:t>
            </a:r>
            <a:endParaRPr lang="el-GR" sz="2000" dirty="0">
              <a:solidFill>
                <a:srgbClr val="0066CC"/>
              </a:solidFill>
              <a:latin typeface="Times New Roman" panose="02020603050405020304" pitchFamily="18" charset="0"/>
              <a:cs typeface="Times New Roman" panose="02020603050405020304" pitchFamily="18" charset="0"/>
            </a:endParaRPr>
          </a:p>
        </p:txBody>
      </p:sp>
      <p:sp>
        <p:nvSpPr>
          <p:cNvPr id="11" name="Ορθογώνιο 10">
            <a:extLst>
              <a:ext uri="{FF2B5EF4-FFF2-40B4-BE49-F238E27FC236}">
                <a16:creationId xmlns:a16="http://schemas.microsoft.com/office/drawing/2014/main" id="{E83503B6-7F41-4E9E-B149-58A0D8A3AD1B}"/>
              </a:ext>
            </a:extLst>
          </p:cNvPr>
          <p:cNvSpPr/>
          <p:nvPr/>
        </p:nvSpPr>
        <p:spPr>
          <a:xfrm>
            <a:off x="293147" y="391265"/>
            <a:ext cx="5465501" cy="163121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l-GR" sz="2000" i="1" dirty="0">
                <a:solidFill>
                  <a:srgbClr val="3366CC"/>
                </a:solidFill>
                <a:latin typeface="Times New Roman" panose="02020603050405020304" pitchFamily="18" charset="0"/>
                <a:cs typeface="Times New Roman" panose="02020603050405020304" pitchFamily="18" charset="0"/>
              </a:rPr>
              <a:t>Όταν μαθαίνουμε να νοιαζόμαστε για τη διαφορετικότητα, μαθαίνουμε να χτίζουμε έναν κόσμο πιο δίκαιο.</a:t>
            </a:r>
            <a:br>
              <a:rPr lang="el-GR" sz="2000" i="1" dirty="0">
                <a:solidFill>
                  <a:srgbClr val="3366CC"/>
                </a:solidFill>
                <a:latin typeface="Times New Roman" panose="02020603050405020304" pitchFamily="18" charset="0"/>
                <a:cs typeface="Times New Roman" panose="02020603050405020304" pitchFamily="18" charset="0"/>
              </a:rPr>
            </a:br>
            <a:r>
              <a:rPr lang="el-GR" sz="2000" i="1" dirty="0">
                <a:solidFill>
                  <a:srgbClr val="3366CC"/>
                </a:solidFill>
                <a:latin typeface="Times New Roman" panose="02020603050405020304" pitchFamily="18" charset="0"/>
                <a:cs typeface="Times New Roman" panose="02020603050405020304" pitchFamily="18" charset="0"/>
              </a:rPr>
              <a:t>Έναν κόσμο που τους  </a:t>
            </a:r>
            <a:r>
              <a:rPr lang="el-GR" sz="2000" b="1" i="1" dirty="0">
                <a:solidFill>
                  <a:srgbClr val="3366CC"/>
                </a:solidFill>
                <a:latin typeface="Times New Roman" panose="02020603050405020304" pitchFamily="18" charset="0"/>
                <a:cs typeface="Times New Roman" panose="02020603050405020304" pitchFamily="18" charset="0"/>
              </a:rPr>
              <a:t>χωράει όλους</a:t>
            </a:r>
            <a:r>
              <a:rPr lang="el-GR" sz="2000" i="1" dirty="0">
                <a:solidFill>
                  <a:srgbClr val="3366CC"/>
                </a:solidFill>
                <a:latin typeface="Times New Roman" panose="02020603050405020304" pitchFamily="18" charset="0"/>
                <a:cs typeface="Times New Roman" panose="02020603050405020304" pitchFamily="18" charset="0"/>
              </a:rPr>
              <a:t>.</a:t>
            </a:r>
            <a:br>
              <a:rPr lang="el-GR" sz="2000" i="1" dirty="0">
                <a:solidFill>
                  <a:srgbClr val="3366CC"/>
                </a:solidFill>
                <a:latin typeface="Times New Roman" panose="02020603050405020304" pitchFamily="18" charset="0"/>
                <a:cs typeface="Times New Roman" panose="02020603050405020304" pitchFamily="18" charset="0"/>
              </a:rPr>
            </a:br>
            <a:r>
              <a:rPr lang="el-GR" sz="2000" i="1" dirty="0">
                <a:solidFill>
                  <a:srgbClr val="3366CC"/>
                </a:solidFill>
                <a:latin typeface="Times New Roman" panose="02020603050405020304" pitchFamily="18" charset="0"/>
                <a:cs typeface="Times New Roman" panose="02020603050405020304" pitchFamily="18" charset="0"/>
              </a:rPr>
              <a:t>Και όλα τα όνειρά τους.</a:t>
            </a:r>
          </a:p>
        </p:txBody>
      </p:sp>
      <p:pic>
        <p:nvPicPr>
          <p:cNvPr id="2050" name="Picture 2" descr="Επίπεδη απεικόνιση μιας ομάδας που περιέχει συμπεριληπτικούς και διαφοροποιημένους ανθρώπους όλοι μαζί χωρίς καμία διαφορά">
            <a:extLst>
              <a:ext uri="{FF2B5EF4-FFF2-40B4-BE49-F238E27FC236}">
                <a16:creationId xmlns:a16="http://schemas.microsoft.com/office/drawing/2014/main" id="{BF26C853-83EC-40D8-B050-7C4415A72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415" y="2162175"/>
            <a:ext cx="8599170" cy="4619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2" descr="A map of the country&#10;&#10;AI-generated content may be incorrect.">
            <a:extLst>
              <a:ext uri="{FF2B5EF4-FFF2-40B4-BE49-F238E27FC236}">
                <a16:creationId xmlns:a16="http://schemas.microsoft.com/office/drawing/2014/main" id="{FBCA5A6A-37C0-4115-8952-39A9B9A2BE88}"/>
              </a:ext>
            </a:extLst>
          </p:cNvPr>
          <p:cNvPicPr/>
          <p:nvPr/>
        </p:nvPicPr>
        <p:blipFill>
          <a:blip r:embed="rId3">
            <a:extLst>
              <a:ext uri="{28A0092B-C50C-407E-A947-70E740481C1C}">
                <a14:useLocalDpi xmlns:a14="http://schemas.microsoft.com/office/drawing/2010/main" val="0"/>
              </a:ext>
            </a:extLst>
          </a:blip>
          <a:stretch>
            <a:fillRect/>
          </a:stretch>
        </p:blipFill>
        <p:spPr>
          <a:xfrm>
            <a:off x="10805795" y="5943957"/>
            <a:ext cx="1386205" cy="884555"/>
          </a:xfrm>
          <a:prstGeom prst="rect">
            <a:avLst/>
          </a:prstGeom>
        </p:spPr>
      </p:pic>
    </p:spTree>
    <p:extLst>
      <p:ext uri="{BB962C8B-B14F-4D97-AF65-F5344CB8AC3E}">
        <p14:creationId xmlns:p14="http://schemas.microsoft.com/office/powerpoint/2010/main" val="3419943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Κοντινό πλάνο πολύχρωμων λουλουδιών σε λευκό φόντο">
            <a:extLst>
              <a:ext uri="{FF2B5EF4-FFF2-40B4-BE49-F238E27FC236}">
                <a16:creationId xmlns:a16="http://schemas.microsoft.com/office/drawing/2014/main" id="{B492E3D7-1894-4670-89FB-E736F401C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a:extLst>
              <a:ext uri="{FF2B5EF4-FFF2-40B4-BE49-F238E27FC236}">
                <a16:creationId xmlns:a16="http://schemas.microsoft.com/office/drawing/2014/main" id="{C9C3D690-0F28-4044-8D9E-6AA6CD12BB15}"/>
              </a:ext>
            </a:extLst>
          </p:cNvPr>
          <p:cNvSpPr/>
          <p:nvPr/>
        </p:nvSpPr>
        <p:spPr>
          <a:xfrm>
            <a:off x="3918011" y="2438807"/>
            <a:ext cx="4355977" cy="1323439"/>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algn="ctr"/>
            <a:r>
              <a:rPr lang="el-GR" sz="2000" dirty="0">
                <a:solidFill>
                  <a:srgbClr val="0000FF"/>
                </a:solidFill>
                <a:latin typeface="Times New Roman" panose="02020603050405020304" pitchFamily="18" charset="0"/>
                <a:cs typeface="Times New Roman" panose="02020603050405020304" pitchFamily="18" charset="0"/>
              </a:rPr>
              <a:t> </a:t>
            </a:r>
            <a:r>
              <a:rPr lang="el-GR" sz="2000" dirty="0">
                <a:solidFill>
                  <a:schemeClr val="accent2">
                    <a:lumMod val="50000"/>
                  </a:schemeClr>
                </a:solidFill>
                <a:latin typeface="Times New Roman" panose="02020603050405020304" pitchFamily="18" charset="0"/>
                <a:cs typeface="Times New Roman" panose="02020603050405020304" pitchFamily="18" charset="0"/>
              </a:rPr>
              <a:t>Για να ανήκεις, δεν οφείλεις να είσαι ίδιος με τους άλλους.</a:t>
            </a:r>
          </a:p>
          <a:p>
            <a:pPr algn="ctr"/>
            <a:r>
              <a:rPr lang="el-GR" sz="2000" dirty="0">
                <a:solidFill>
                  <a:schemeClr val="accent2">
                    <a:lumMod val="50000"/>
                  </a:schemeClr>
                </a:solidFill>
                <a:latin typeface="Times New Roman" panose="02020603050405020304" pitchFamily="18" charset="0"/>
                <a:cs typeface="Times New Roman" panose="02020603050405020304" pitchFamily="18" charset="0"/>
              </a:rPr>
              <a:t> Αξίζεις το σεβασμό όπως είσαι.</a:t>
            </a:r>
            <a:endParaRPr lang="el-GR" sz="2000" i="1" dirty="0">
              <a:solidFill>
                <a:schemeClr val="accent2">
                  <a:lumMod val="50000"/>
                </a:schemeClr>
              </a:solidFill>
              <a:latin typeface="Times New Roman" panose="02020603050405020304" pitchFamily="18" charset="0"/>
              <a:cs typeface="Times New Roman" panose="02020603050405020304" pitchFamily="18" charset="0"/>
            </a:endParaRPr>
          </a:p>
          <a:p>
            <a:pPr algn="ctr"/>
            <a:r>
              <a:rPr lang="el-GR" sz="2000" i="1" dirty="0">
                <a:solidFill>
                  <a:srgbClr val="0000FF"/>
                </a:solidFill>
                <a:latin typeface="Times New Roman" panose="02020603050405020304" pitchFamily="18" charset="0"/>
                <a:cs typeface="Times New Roman" panose="02020603050405020304" pitchFamily="18" charset="0"/>
              </a:rPr>
              <a:t> </a:t>
            </a:r>
            <a:endParaRPr lang="el-GR"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429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66674AFD-6D16-4F20-B3A7-14EE0F9956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9" name="Rectangle 2">
            <a:extLst>
              <a:ext uri="{FF2B5EF4-FFF2-40B4-BE49-F238E27FC236}">
                <a16:creationId xmlns:a16="http://schemas.microsoft.com/office/drawing/2014/main" id="{75D78337-3C8D-4023-BC52-1B75B3D8C4E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0" name="Rectangle 3">
            <a:extLst>
              <a:ext uri="{FF2B5EF4-FFF2-40B4-BE49-F238E27FC236}">
                <a16:creationId xmlns:a16="http://schemas.microsoft.com/office/drawing/2014/main" id="{3601E8FD-D06E-4FED-95F6-5CB2599DBC7E}"/>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2" name="Rectangle 5">
            <a:extLst>
              <a:ext uri="{FF2B5EF4-FFF2-40B4-BE49-F238E27FC236}">
                <a16:creationId xmlns:a16="http://schemas.microsoft.com/office/drawing/2014/main" id="{BB33BCDD-9B14-4A0C-BA33-F9BA73CBE224}"/>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3" name="Picture 2" descr="A map of the country&#10;&#10;AI-generated content may be incorrect.">
            <a:extLst>
              <a:ext uri="{FF2B5EF4-FFF2-40B4-BE49-F238E27FC236}">
                <a16:creationId xmlns:a16="http://schemas.microsoft.com/office/drawing/2014/main" id="{9D766267-3DCC-4EDD-B807-F5D16340F197}"/>
              </a:ext>
            </a:extLst>
          </p:cNvPr>
          <p:cNvPicPr/>
          <p:nvPr/>
        </p:nvPicPr>
        <p:blipFill>
          <a:blip r:embed="rId2">
            <a:extLst>
              <a:ext uri="{28A0092B-C50C-407E-A947-70E740481C1C}">
                <a14:useLocalDpi xmlns:a14="http://schemas.microsoft.com/office/drawing/2010/main" val="0"/>
              </a:ext>
            </a:extLst>
          </a:blip>
          <a:stretch>
            <a:fillRect/>
          </a:stretch>
        </p:blipFill>
        <p:spPr>
          <a:xfrm>
            <a:off x="10747782" y="5973445"/>
            <a:ext cx="1386205" cy="884555"/>
          </a:xfrm>
          <a:prstGeom prst="rect">
            <a:avLst/>
          </a:prstGeom>
        </p:spPr>
      </p:pic>
      <p:sp>
        <p:nvSpPr>
          <p:cNvPr id="5" name="Τίτλος 4">
            <a:extLst>
              <a:ext uri="{FF2B5EF4-FFF2-40B4-BE49-F238E27FC236}">
                <a16:creationId xmlns:a16="http://schemas.microsoft.com/office/drawing/2014/main" id="{719901E6-981D-4CDF-94D9-62B5E21CCCD4}"/>
              </a:ext>
            </a:extLst>
          </p:cNvPr>
          <p:cNvSpPr>
            <a:spLocks noGrp="1"/>
          </p:cNvSpPr>
          <p:nvPr>
            <p:ph type="title"/>
          </p:nvPr>
        </p:nvSpPr>
        <p:spPr>
          <a:xfrm>
            <a:off x="-751115" y="648907"/>
            <a:ext cx="12192000" cy="1609344"/>
          </a:xfrm>
        </p:spPr>
        <p:txBody>
          <a:bodyPr>
            <a:normAutofit/>
          </a:bodyPr>
          <a:lstStyle/>
          <a:p>
            <a:pPr algn="ctr"/>
            <a:r>
              <a:rPr lang="el-GR" sz="4400" b="1" u="sng" dirty="0">
                <a:solidFill>
                  <a:schemeClr val="accent2">
                    <a:lumMod val="50000"/>
                  </a:schemeClr>
                </a:solidFill>
                <a:latin typeface="Times New Roman" panose="02020603050405020304" pitchFamily="18" charset="0"/>
                <a:cs typeface="Times New Roman" panose="02020603050405020304" pitchFamily="18" charset="0"/>
              </a:rPr>
              <a:t>Σας Ευχαριστούμε!!!</a:t>
            </a:r>
          </a:p>
        </p:txBody>
      </p:sp>
      <p:pic>
        <p:nvPicPr>
          <p:cNvPr id="11" name="Εικόνα 10">
            <a:extLst>
              <a:ext uri="{FF2B5EF4-FFF2-40B4-BE49-F238E27FC236}">
                <a16:creationId xmlns:a16="http://schemas.microsoft.com/office/drawing/2014/main" id="{AB363CAB-CCB1-45E7-B2CB-4603A71057E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3028335" y="2259976"/>
            <a:ext cx="4732646" cy="2907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397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66674AFD-6D16-4F20-B3A7-14EE0F9956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9" name="Rectangle 2">
            <a:extLst>
              <a:ext uri="{FF2B5EF4-FFF2-40B4-BE49-F238E27FC236}">
                <a16:creationId xmlns:a16="http://schemas.microsoft.com/office/drawing/2014/main" id="{75D78337-3C8D-4023-BC52-1B75B3D8C4E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0" name="Rectangle 3">
            <a:extLst>
              <a:ext uri="{FF2B5EF4-FFF2-40B4-BE49-F238E27FC236}">
                <a16:creationId xmlns:a16="http://schemas.microsoft.com/office/drawing/2014/main" id="{3601E8FD-D06E-4FED-95F6-5CB2599DBC7E}"/>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3" name="Picture 2" descr="A map of the country&#10;&#10;AI-generated content may be incorrect.">
            <a:extLst>
              <a:ext uri="{FF2B5EF4-FFF2-40B4-BE49-F238E27FC236}">
                <a16:creationId xmlns:a16="http://schemas.microsoft.com/office/drawing/2014/main" id="{9D766267-3DCC-4EDD-B807-F5D16340F197}"/>
              </a:ext>
            </a:extLst>
          </p:cNvPr>
          <p:cNvPicPr/>
          <p:nvPr/>
        </p:nvPicPr>
        <p:blipFill>
          <a:blip r:embed="rId3">
            <a:extLst>
              <a:ext uri="{28A0092B-C50C-407E-A947-70E740481C1C}">
                <a14:useLocalDpi xmlns:a14="http://schemas.microsoft.com/office/drawing/2010/main" val="0"/>
              </a:ext>
            </a:extLst>
          </a:blip>
          <a:stretch>
            <a:fillRect/>
          </a:stretch>
        </p:blipFill>
        <p:spPr>
          <a:xfrm>
            <a:off x="10687665" y="5896646"/>
            <a:ext cx="1386205" cy="884555"/>
          </a:xfrm>
          <a:prstGeom prst="rect">
            <a:avLst/>
          </a:prstGeom>
        </p:spPr>
      </p:pic>
      <p:sp>
        <p:nvSpPr>
          <p:cNvPr id="5" name="Τίτλος 4">
            <a:extLst>
              <a:ext uri="{FF2B5EF4-FFF2-40B4-BE49-F238E27FC236}">
                <a16:creationId xmlns:a16="http://schemas.microsoft.com/office/drawing/2014/main" id="{719901E6-981D-4CDF-94D9-62B5E21CCCD4}"/>
              </a:ext>
            </a:extLst>
          </p:cNvPr>
          <p:cNvSpPr>
            <a:spLocks noGrp="1"/>
          </p:cNvSpPr>
          <p:nvPr>
            <p:ph type="title"/>
          </p:nvPr>
        </p:nvSpPr>
        <p:spPr>
          <a:xfrm>
            <a:off x="304800" y="2146104"/>
            <a:ext cx="9736183" cy="884555"/>
          </a:xfrm>
          <a:ln>
            <a:noFill/>
          </a:ln>
        </p:spPr>
        <p:style>
          <a:lnRef idx="2">
            <a:schemeClr val="accent2"/>
          </a:lnRef>
          <a:fillRef idx="1">
            <a:schemeClr val="lt1"/>
          </a:fillRef>
          <a:effectRef idx="0">
            <a:schemeClr val="accent2"/>
          </a:effectRef>
          <a:fontRef idx="minor">
            <a:schemeClr val="dk1"/>
          </a:fontRef>
        </p:style>
        <p:txBody>
          <a:bodyPr anchor="ctr">
            <a:normAutofit fontScale="90000"/>
          </a:bodyPr>
          <a:lstStyle/>
          <a:p>
            <a:pPr algn="ctr"/>
            <a:r>
              <a:rPr lang="el-GR" b="1" dirty="0">
                <a:solidFill>
                  <a:schemeClr val="accent2">
                    <a:lumMod val="50000"/>
                  </a:schemeClr>
                </a:solidFill>
                <a:latin typeface="Times New Roman" panose="02020603050405020304" pitchFamily="18" charset="0"/>
                <a:cs typeface="Times New Roman" panose="02020603050405020304" pitchFamily="18" charset="0"/>
              </a:rPr>
              <a:t>ΕΡΓΑΛΕΙΑ ΚΑΙ ΤΕΧΝΙΚΕΣ  ΣΥΜΠΕΡΙΛΗΨΗΣ </a:t>
            </a:r>
            <a:endParaRPr lang="el-GR"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15" name="Image 1">
            <a:extLst>
              <a:ext uri="{FF2B5EF4-FFF2-40B4-BE49-F238E27FC236}">
                <a16:creationId xmlns:a16="http://schemas.microsoft.com/office/drawing/2014/main" id="{2C03F997-9797-4019-9522-1C1B2503ECA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5501" y="0"/>
            <a:ext cx="2114867" cy="1827188"/>
          </a:xfrm>
          <a:prstGeom prst="ellipse">
            <a:avLst/>
          </a:prstGeom>
          <a:ln>
            <a:noFill/>
          </a:ln>
          <a:effectLst>
            <a:softEdge rad="112500"/>
          </a:effectLst>
        </p:spPr>
      </p:pic>
      <p:pic>
        <p:nvPicPr>
          <p:cNvPr id="2054" name="Picture 6" descr="Ηλεκτρονική προσβασιμότητα αφηρημένη έννοια διανυσματικά εικονογράφηση. Προσβασιμότητα σε ιστότοπους, ηλεκτρονική συσκευή για άτομα με ειδικές ανάγκες, τεχνολογία επικοινωνίας, ρυθμιζόμενες ιστοσελίδες αφηρημένη μεταφορά.">
            <a:extLst>
              <a:ext uri="{FF2B5EF4-FFF2-40B4-BE49-F238E27FC236}">
                <a16:creationId xmlns:a16="http://schemas.microsoft.com/office/drawing/2014/main" id="{A7759243-9077-46B7-B64B-A6A8440B09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5456" y="3219061"/>
            <a:ext cx="4638869" cy="36389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79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4FDF68-A7AD-4FE8-A871-0575589FA266}"/>
              </a:ext>
            </a:extLst>
          </p:cNvPr>
          <p:cNvSpPr>
            <a:spLocks noGrp="1"/>
          </p:cNvSpPr>
          <p:nvPr>
            <p:ph type="title"/>
          </p:nvPr>
        </p:nvSpPr>
        <p:spPr>
          <a:xfrm>
            <a:off x="121267" y="388365"/>
            <a:ext cx="8596668" cy="1320800"/>
          </a:xfrm>
        </p:spPr>
        <p:txBody>
          <a:bodyPr/>
          <a:lstStyle/>
          <a:p>
            <a:r>
              <a:rPr lang="el-GR" b="1" dirty="0">
                <a:solidFill>
                  <a:schemeClr val="accent2">
                    <a:lumMod val="50000"/>
                  </a:schemeClr>
                </a:solidFill>
                <a:latin typeface="Times New Roman" panose="02020603050405020304" pitchFamily="18" charset="0"/>
                <a:cs typeface="Times New Roman" panose="02020603050405020304" pitchFamily="18" charset="0"/>
              </a:rPr>
              <a:t>Συν-Οδηγός για επαγγελματίες υγείας</a:t>
            </a:r>
            <a:endParaRPr lang="el-GR" dirty="0"/>
          </a:p>
        </p:txBody>
      </p:sp>
      <p:sp>
        <p:nvSpPr>
          <p:cNvPr id="5" name="Θέση περιεχομένου 4">
            <a:extLst>
              <a:ext uri="{FF2B5EF4-FFF2-40B4-BE49-F238E27FC236}">
                <a16:creationId xmlns:a16="http://schemas.microsoft.com/office/drawing/2014/main" id="{E0153333-A929-4E55-A123-735C9DB3B4FA}"/>
              </a:ext>
            </a:extLst>
          </p:cNvPr>
          <p:cNvSpPr>
            <a:spLocks noGrp="1"/>
          </p:cNvSpPr>
          <p:nvPr>
            <p:ph sz="half" idx="1"/>
          </p:nvPr>
        </p:nvSpPr>
        <p:spPr>
          <a:xfrm>
            <a:off x="278470" y="2162363"/>
            <a:ext cx="5817530" cy="2564805"/>
          </a:xfrm>
          <a:prstGeom prst="rect">
            <a:avLst/>
          </a:prstGeom>
        </p:spPr>
        <p:txBody>
          <a:bodyPr wrap="square">
            <a:spAutoFit/>
          </a:bodyPr>
          <a:lstStyle/>
          <a:p>
            <a:pPr algn="just"/>
            <a:r>
              <a:rPr lang="el-GR" dirty="0">
                <a:solidFill>
                  <a:schemeClr val="accent2">
                    <a:lumMod val="50000"/>
                  </a:schemeClr>
                </a:solidFill>
                <a:latin typeface="Times New Roman" panose="02020603050405020304" pitchFamily="18" charset="0"/>
                <a:cs typeface="Times New Roman" panose="02020603050405020304" pitchFamily="18" charset="0"/>
              </a:rPr>
              <a:t>Πρόκειται για ένα θεωρητικό και πρακτικό εργαλείο που δημιουργήθηκε για να ενισχύσει την υποστήριξη ατόμων με αυτισμό και </a:t>
            </a:r>
            <a:r>
              <a:rPr lang="el-GR" dirty="0" err="1">
                <a:solidFill>
                  <a:schemeClr val="accent2">
                    <a:lumMod val="50000"/>
                  </a:schemeClr>
                </a:solidFill>
                <a:latin typeface="Times New Roman" panose="02020603050405020304" pitchFamily="18" charset="0"/>
                <a:cs typeface="Times New Roman" panose="02020603050405020304" pitchFamily="18" charset="0"/>
              </a:rPr>
              <a:t>νευροαναπτυξιακές</a:t>
            </a:r>
            <a:r>
              <a:rPr lang="el-GR" dirty="0">
                <a:solidFill>
                  <a:schemeClr val="accent2">
                    <a:lumMod val="50000"/>
                  </a:schemeClr>
                </a:solidFill>
                <a:latin typeface="Times New Roman" panose="02020603050405020304" pitchFamily="18" charset="0"/>
                <a:cs typeface="Times New Roman" panose="02020603050405020304" pitchFamily="18" charset="0"/>
              </a:rPr>
              <a:t> διαταραχές στον χώρο της υγείας.</a:t>
            </a:r>
          </a:p>
          <a:p>
            <a:pPr marL="0" indent="0" algn="just">
              <a:buNone/>
            </a:pPr>
            <a:endParaRPr lang="el-GR" dirty="0">
              <a:solidFill>
                <a:schemeClr val="accent2">
                  <a:lumMod val="50000"/>
                </a:schemeClr>
              </a:solidFill>
              <a:latin typeface="Times New Roman" panose="02020603050405020304" pitchFamily="18" charset="0"/>
              <a:cs typeface="Times New Roman" panose="02020603050405020304" pitchFamily="18" charset="0"/>
            </a:endParaRPr>
          </a:p>
          <a:p>
            <a:r>
              <a:rPr lang="el-GR" dirty="0">
                <a:solidFill>
                  <a:schemeClr val="accent2">
                    <a:lumMod val="50000"/>
                  </a:schemeClr>
                </a:solidFill>
                <a:latin typeface="Times New Roman" panose="02020603050405020304" pitchFamily="18" charset="0"/>
                <a:cs typeface="Times New Roman" panose="02020603050405020304" pitchFamily="18" charset="0"/>
              </a:rPr>
              <a:t>Συνδυάζει κατανόηση, κατευθύνσεις και παραδείγματα εφαρμογής, προωθώντας ένα πιο συμπεριληπτικό, ασφαλές και αποτελεσματικό περιβάλλον φροντίδας.</a:t>
            </a:r>
          </a:p>
        </p:txBody>
      </p:sp>
      <p:pic>
        <p:nvPicPr>
          <p:cNvPr id="6" name="Picture 4" descr="Σύνθεση βιβλίου και λουλουδιών υψηλής γωνίας">
            <a:extLst>
              <a:ext uri="{FF2B5EF4-FFF2-40B4-BE49-F238E27FC236}">
                <a16:creationId xmlns:a16="http://schemas.microsoft.com/office/drawing/2014/main" id="{8750CDC6-7304-4A3D-B39A-80F7CC49D0F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77226" y="1390355"/>
            <a:ext cx="3281418" cy="492212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Picture 2" descr="A map of the country&#10;&#10;AI-generated content may be incorrect.">
            <a:extLst>
              <a:ext uri="{FF2B5EF4-FFF2-40B4-BE49-F238E27FC236}">
                <a16:creationId xmlns:a16="http://schemas.microsoft.com/office/drawing/2014/main" id="{DA9E5653-C9D8-47DB-A1BB-FA304334639C}"/>
              </a:ext>
            </a:extLst>
          </p:cNvPr>
          <p:cNvPicPr/>
          <p:nvPr/>
        </p:nvPicPr>
        <p:blipFill>
          <a:blip r:embed="rId4">
            <a:extLst>
              <a:ext uri="{28A0092B-C50C-407E-A947-70E740481C1C}">
                <a14:useLocalDpi xmlns:a14="http://schemas.microsoft.com/office/drawing/2010/main" val="0"/>
              </a:ext>
            </a:extLst>
          </a:blip>
          <a:stretch>
            <a:fillRect/>
          </a:stretch>
        </p:blipFill>
        <p:spPr>
          <a:xfrm>
            <a:off x="10805795" y="5943957"/>
            <a:ext cx="1386205" cy="884555"/>
          </a:xfrm>
          <a:prstGeom prst="rect">
            <a:avLst/>
          </a:prstGeom>
        </p:spPr>
      </p:pic>
    </p:spTree>
    <p:extLst>
      <p:ext uri="{BB962C8B-B14F-4D97-AF65-F5344CB8AC3E}">
        <p14:creationId xmlns:p14="http://schemas.microsoft.com/office/powerpoint/2010/main" val="2610728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66674AFD-6D16-4F20-B3A7-14EE0F9956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9" name="Rectangle 2">
            <a:extLst>
              <a:ext uri="{FF2B5EF4-FFF2-40B4-BE49-F238E27FC236}">
                <a16:creationId xmlns:a16="http://schemas.microsoft.com/office/drawing/2014/main" id="{75D78337-3C8D-4023-BC52-1B75B3D8C4E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0" name="Rectangle 3">
            <a:extLst>
              <a:ext uri="{FF2B5EF4-FFF2-40B4-BE49-F238E27FC236}">
                <a16:creationId xmlns:a16="http://schemas.microsoft.com/office/drawing/2014/main" id="{3601E8FD-D06E-4FED-95F6-5CB2599DBC7E}"/>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2" name="Rectangle 5">
            <a:extLst>
              <a:ext uri="{FF2B5EF4-FFF2-40B4-BE49-F238E27FC236}">
                <a16:creationId xmlns:a16="http://schemas.microsoft.com/office/drawing/2014/main" id="{BB33BCDD-9B14-4A0C-BA33-F9BA73CBE224}"/>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3" name="Picture 2" descr="A map of the country&#10;&#10;AI-generated content may be incorrect.">
            <a:extLst>
              <a:ext uri="{FF2B5EF4-FFF2-40B4-BE49-F238E27FC236}">
                <a16:creationId xmlns:a16="http://schemas.microsoft.com/office/drawing/2014/main" id="{9D766267-3DCC-4EDD-B807-F5D16340F197}"/>
              </a:ext>
            </a:extLst>
          </p:cNvPr>
          <p:cNvPicPr/>
          <p:nvPr/>
        </p:nvPicPr>
        <p:blipFill>
          <a:blip r:embed="rId3">
            <a:extLst>
              <a:ext uri="{28A0092B-C50C-407E-A947-70E740481C1C}">
                <a14:useLocalDpi xmlns:a14="http://schemas.microsoft.com/office/drawing/2010/main" val="0"/>
              </a:ext>
            </a:extLst>
          </a:blip>
          <a:stretch>
            <a:fillRect/>
          </a:stretch>
        </p:blipFill>
        <p:spPr>
          <a:xfrm>
            <a:off x="10805789" y="5958522"/>
            <a:ext cx="1386205" cy="884555"/>
          </a:xfrm>
          <a:prstGeom prst="rect">
            <a:avLst/>
          </a:prstGeom>
        </p:spPr>
      </p:pic>
      <p:pic>
        <p:nvPicPr>
          <p:cNvPr id="15" name="Image 1">
            <a:extLst>
              <a:ext uri="{FF2B5EF4-FFF2-40B4-BE49-F238E27FC236}">
                <a16:creationId xmlns:a16="http://schemas.microsoft.com/office/drawing/2014/main" id="{58F85036-2CDF-4B6A-AE86-3A506C5661D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64413" y="-70933"/>
            <a:ext cx="1895475" cy="1819275"/>
          </a:xfrm>
          <a:prstGeom prst="ellipse">
            <a:avLst/>
          </a:prstGeom>
          <a:ln>
            <a:noFill/>
          </a:ln>
          <a:effectLst>
            <a:softEdge rad="112500"/>
          </a:effectLst>
        </p:spPr>
      </p:pic>
      <p:sp>
        <p:nvSpPr>
          <p:cNvPr id="16" name="Πλαίσιο κειμένου 465">
            <a:extLst>
              <a:ext uri="{FF2B5EF4-FFF2-40B4-BE49-F238E27FC236}">
                <a16:creationId xmlns:a16="http://schemas.microsoft.com/office/drawing/2014/main" id="{2DC15BC6-C6D4-4AB8-B1B9-E3989E833A38}"/>
              </a:ext>
            </a:extLst>
          </p:cNvPr>
          <p:cNvSpPr txBox="1"/>
          <p:nvPr/>
        </p:nvSpPr>
        <p:spPr>
          <a:xfrm>
            <a:off x="3593465" y="7209790"/>
            <a:ext cx="2797810" cy="268605"/>
          </a:xfrm>
          <a:prstGeom prst="rect">
            <a:avLst/>
          </a:prstGeom>
          <a:noFill/>
          <a:ln w="6350">
            <a:noFill/>
          </a:ln>
          <a:effectLst/>
        </p:spPr>
        <p:txBody>
          <a:bodyPr rot="0" spcFirstLastPara="0" vert="horz" wrap="square" lIns="91440" tIns="45720" rIns="91440" bIns="45720" numCol="1" spcCol="0" rtlCol="0" fromWordArt="0" anchor="b" anchorCtr="0" forceAA="0" compatLnSpc="1">
            <a:prstTxWarp prst="textNoShape">
              <a:avLst/>
            </a:prstTxWarp>
            <a:spAutoFit/>
          </a:bodyPr>
          <a:lstStyle/>
          <a:p>
            <a:pPr>
              <a:spcAft>
                <a:spcPts val="0"/>
              </a:spcAft>
            </a:pPr>
            <a:r>
              <a:rPr lang="el-GR" sz="110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l-GR"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4">
            <a:extLst>
              <a:ext uri="{FF2B5EF4-FFF2-40B4-BE49-F238E27FC236}">
                <a16:creationId xmlns:a16="http://schemas.microsoft.com/office/drawing/2014/main" id="{D172C73F-289E-4DB2-8E12-51F7584643A3}"/>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044056" tIns="65067" rIns="734781" bIns="0" numCol="1" anchor="ctr" anchorCtr="0" compatLnSpc="1">
            <a:prstTxWarp prst="textNoShape">
              <a:avLst/>
            </a:prstTxWarp>
            <a:spAutoFit/>
          </a:bodyPr>
          <a:lstStyle/>
          <a:p>
            <a:endParaRPr lang="el-GR"/>
          </a:p>
        </p:txBody>
      </p:sp>
      <p:sp>
        <p:nvSpPr>
          <p:cNvPr id="4" name="Rectangle 7">
            <a:extLst>
              <a:ext uri="{FF2B5EF4-FFF2-40B4-BE49-F238E27FC236}">
                <a16:creationId xmlns:a16="http://schemas.microsoft.com/office/drawing/2014/main" id="{1F7759DC-E0E6-4516-9996-13568898C78E}"/>
              </a:ext>
            </a:extLst>
          </p:cNvPr>
          <p:cNvSpPr>
            <a:spLocks noChangeArrowheads="1"/>
          </p:cNvSpPr>
          <p:nvPr/>
        </p:nvSpPr>
        <p:spPr bwMode="auto">
          <a:xfrm>
            <a:off x="152400" y="24288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br>
              <a:rPr kumimoji="0" lang="el-GR" altLang="el-GR" sz="1100" b="0" i="0" u="none" strike="noStrike" cap="none" normalizeH="0" baseline="0" dirty="0">
                <a:ln>
                  <a:noFill/>
                </a:ln>
                <a:solidFill>
                  <a:schemeClr val="tx1"/>
                </a:solidFill>
                <a:effectLst/>
                <a:latin typeface="Arial" panose="020B0604020202020204" pitchFamily="34" charset="0"/>
                <a:ea typeface="Microsoft Sans Serif" panose="020B0604020202020204" pitchFamily="34" charset="0"/>
              </a:rPr>
            </a:br>
            <a:endParaRPr kumimoji="0" lang="el-GR" altLang="el-GR" sz="800" b="0" i="0" u="none" strike="noStrike" cap="none" normalizeH="0" baseline="0" dirty="0">
              <a:ln>
                <a:noFill/>
              </a:ln>
              <a:solidFill>
                <a:schemeClr val="tx1"/>
              </a:solidFill>
              <a:effectLst/>
              <a:latin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cxnSp>
        <p:nvCxnSpPr>
          <p:cNvPr id="20" name="Ευθεία γραμμή σύνδεσης 19">
            <a:extLst>
              <a:ext uri="{FF2B5EF4-FFF2-40B4-BE49-F238E27FC236}">
                <a16:creationId xmlns:a16="http://schemas.microsoft.com/office/drawing/2014/main" id="{26F2DFC9-AFC6-47DC-9EA7-8CB4D782227B}"/>
              </a:ext>
            </a:extLst>
          </p:cNvPr>
          <p:cNvCxnSpPr>
            <a:stCxn id="8" idx="0"/>
          </p:cNvCxnSpPr>
          <p:nvPr/>
        </p:nvCxnSpPr>
        <p:spPr>
          <a:xfrm>
            <a:off x="6096000" y="0"/>
            <a:ext cx="0" cy="691515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4" name="Διάγραμμα 13">
            <a:extLst>
              <a:ext uri="{FF2B5EF4-FFF2-40B4-BE49-F238E27FC236}">
                <a16:creationId xmlns:a16="http://schemas.microsoft.com/office/drawing/2014/main" id="{E35980B7-FB9A-43D3-9375-3049AF70E894}"/>
              </a:ext>
            </a:extLst>
          </p:cNvPr>
          <p:cNvGraphicFramePr/>
          <p:nvPr>
            <p:extLst>
              <p:ext uri="{D42A27DB-BD31-4B8C-83A1-F6EECF244321}">
                <p14:modId xmlns:p14="http://schemas.microsoft.com/office/powerpoint/2010/main" val="4095685725"/>
              </p:ext>
            </p:extLst>
          </p:nvPr>
        </p:nvGraphicFramePr>
        <p:xfrm>
          <a:off x="6321676" y="152399"/>
          <a:ext cx="5870318" cy="67055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7" name="Diagram group">
            <a:extLst>
              <a:ext uri="{FF2B5EF4-FFF2-40B4-BE49-F238E27FC236}">
                <a16:creationId xmlns:a16="http://schemas.microsoft.com/office/drawing/2014/main" id="{ACAD516E-7068-4AA3-8B24-A9236879461C}"/>
              </a:ext>
            </a:extLst>
          </p:cNvPr>
          <p:cNvGrpSpPr/>
          <p:nvPr/>
        </p:nvGrpSpPr>
        <p:grpSpPr>
          <a:xfrm>
            <a:off x="884157" y="2343367"/>
            <a:ext cx="3399337" cy="1161829"/>
            <a:chOff x="0" y="2658855"/>
            <a:chExt cx="1537934" cy="1161829"/>
          </a:xfrm>
          <a:scene3d>
            <a:camera prst="orthographicFront" zoom="95000">
              <a:rot lat="0" lon="0" rev="0"/>
            </a:camera>
            <a:lightRig rig="balanced" dir="t">
              <a:rot lat="0" lon="0" rev="8700000"/>
            </a:lightRig>
          </a:scene3d>
        </p:grpSpPr>
        <p:grpSp>
          <p:nvGrpSpPr>
            <p:cNvPr id="18" name="Ομάδα 17">
              <a:extLst>
                <a:ext uri="{FF2B5EF4-FFF2-40B4-BE49-F238E27FC236}">
                  <a16:creationId xmlns:a16="http://schemas.microsoft.com/office/drawing/2014/main" id="{5603F15B-13AB-4E59-8B75-2BADC440FD92}"/>
                </a:ext>
              </a:extLst>
            </p:cNvPr>
            <p:cNvGrpSpPr/>
            <p:nvPr/>
          </p:nvGrpSpPr>
          <p:grpSpPr>
            <a:xfrm>
              <a:off x="0" y="2658855"/>
              <a:ext cx="1537934" cy="1161829"/>
              <a:chOff x="0" y="2658855"/>
              <a:chExt cx="1537934" cy="1161829"/>
            </a:xfrm>
            <a:scene3d>
              <a:camera prst="orthographicFront" zoom="95000">
                <a:rot lat="0" lon="0" rev="0"/>
              </a:camera>
              <a:lightRig rig="balanced" dir="t">
                <a:rot lat="0" lon="0" rev="8700000"/>
              </a:lightRig>
            </a:scene3d>
          </p:grpSpPr>
          <p:sp>
            <p:nvSpPr>
              <p:cNvPr id="19" name="Ορθογώνιο 18">
                <a:extLst>
                  <a:ext uri="{FF2B5EF4-FFF2-40B4-BE49-F238E27FC236}">
                    <a16:creationId xmlns:a16="http://schemas.microsoft.com/office/drawing/2014/main" id="{DDCC154E-C584-4728-B2EC-5189CCFB0195}"/>
                  </a:ext>
                </a:extLst>
              </p:cNvPr>
              <p:cNvSpPr/>
              <p:nvPr/>
            </p:nvSpPr>
            <p:spPr>
              <a:xfrm>
                <a:off x="0" y="2658855"/>
                <a:ext cx="1537934" cy="116182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hemeClr val="lt1">
                  <a:alpha val="0"/>
                  <a:hueOff val="0"/>
                  <a:satOff val="0"/>
                  <a:lumOff val="0"/>
                  <a:alphaOff val="0"/>
                </a:schemeClr>
              </a:fillRef>
              <a:effectRef idx="0">
                <a:scrgbClr r="0" g="0" b="0"/>
              </a:effectRef>
              <a:fontRef idx="minor">
                <a:schemeClr val="tx1">
                  <a:hueOff val="0"/>
                  <a:satOff val="0"/>
                  <a:lumOff val="0"/>
                  <a:alphaOff val="0"/>
                </a:schemeClr>
              </a:fontRef>
            </p:style>
          </p:sp>
          <p:sp>
            <p:nvSpPr>
              <p:cNvPr id="21" name="TextBox 20">
                <a:extLst>
                  <a:ext uri="{FF2B5EF4-FFF2-40B4-BE49-F238E27FC236}">
                    <a16:creationId xmlns:a16="http://schemas.microsoft.com/office/drawing/2014/main" id="{0DCE6B74-81CE-4288-9E61-BF087D19D990}"/>
                  </a:ext>
                </a:extLst>
              </p:cNvPr>
              <p:cNvSpPr txBox="1"/>
              <p:nvPr/>
            </p:nvSpPr>
            <p:spPr>
              <a:xfrm>
                <a:off x="0" y="2658855"/>
                <a:ext cx="1537934" cy="1161829"/>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3600" b="1" kern="1200" dirty="0">
                    <a:solidFill>
                      <a:schemeClr val="accent2">
                        <a:lumMod val="50000"/>
                      </a:schemeClr>
                    </a:solidFill>
                    <a:latin typeface="Times New Roman" panose="02020603050405020304" pitchFamily="18" charset="0"/>
                    <a:ea typeface="+mn-ea"/>
                    <a:cs typeface="Times New Roman" panose="02020603050405020304" pitchFamily="18" charset="0"/>
                  </a:rPr>
                  <a:t>Ρωτάω</a:t>
                </a:r>
                <a:r>
                  <a:rPr lang="el-GR" sz="3600" b="1" kern="1200" dirty="0">
                    <a:solidFill>
                      <a:schemeClr val="accent2">
                        <a:lumMod val="50000"/>
                      </a:schemeClr>
                    </a:solidFill>
                    <a:latin typeface="Times New Roman" panose="02020603050405020304" pitchFamily="18" charset="0"/>
                    <a:cs typeface="Times New Roman" panose="02020603050405020304" pitchFamily="18" charset="0"/>
                  </a:rPr>
                  <a:t> </a:t>
                </a:r>
              </a:p>
              <a:p>
                <a:pPr marL="0" lvl="0" indent="0" algn="ctr" defTabSz="1066800">
                  <a:lnSpc>
                    <a:spcPct val="90000"/>
                  </a:lnSpc>
                  <a:spcBef>
                    <a:spcPct val="0"/>
                  </a:spcBef>
                  <a:spcAft>
                    <a:spcPct val="35000"/>
                  </a:spcAft>
                  <a:buNone/>
                </a:pPr>
                <a:r>
                  <a:rPr lang="el-GR" sz="3600" b="1" kern="1200" dirty="0">
                    <a:solidFill>
                      <a:schemeClr val="accent2">
                        <a:lumMod val="50000"/>
                      </a:schemeClr>
                    </a:solidFill>
                    <a:latin typeface="Times New Roman" panose="02020603050405020304" pitchFamily="18" charset="0"/>
                    <a:cs typeface="Times New Roman" panose="02020603050405020304" pitchFamily="18" charset="0"/>
                  </a:rPr>
                  <a:t>Ακούω </a:t>
                </a:r>
              </a:p>
              <a:p>
                <a:pPr marL="0" lvl="0" indent="0" algn="ctr" defTabSz="1066800">
                  <a:lnSpc>
                    <a:spcPct val="90000"/>
                  </a:lnSpc>
                  <a:spcBef>
                    <a:spcPct val="0"/>
                  </a:spcBef>
                  <a:spcAft>
                    <a:spcPct val="35000"/>
                  </a:spcAft>
                  <a:buNone/>
                </a:pPr>
                <a:r>
                  <a:rPr lang="el-GR" sz="3600" b="1" kern="1200" dirty="0">
                    <a:solidFill>
                      <a:schemeClr val="accent2">
                        <a:lumMod val="50000"/>
                      </a:schemeClr>
                    </a:solidFill>
                    <a:latin typeface="Times New Roman" panose="02020603050405020304" pitchFamily="18" charset="0"/>
                    <a:cs typeface="Times New Roman" panose="02020603050405020304" pitchFamily="18" charset="0"/>
                  </a:rPr>
                  <a:t>Πράττω</a:t>
                </a:r>
              </a:p>
            </p:txBody>
          </p:sp>
        </p:grpSp>
      </p:grpSp>
    </p:spTree>
    <p:extLst>
      <p:ext uri="{BB962C8B-B14F-4D97-AF65-F5344CB8AC3E}">
        <p14:creationId xmlns:p14="http://schemas.microsoft.com/office/powerpoint/2010/main" val="1799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2" name="Straight Connector 103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3" name="Straight Connector 103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6" name="Isosceles Triangle 103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0" name="Isosceles Triangle 103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1" name="Isosceles Triangle 104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026" name="Picture 2" descr="Σκηνή υποδοχής νοσοκομείου">
            <a:extLst>
              <a:ext uri="{FF2B5EF4-FFF2-40B4-BE49-F238E27FC236}">
                <a16:creationId xmlns:a16="http://schemas.microsoft.com/office/drawing/2014/main" id="{F85AF7E9-9418-4E8A-ADA8-036076783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356" r="7826"/>
          <a:stretch>
            <a:fillRect/>
          </a:stretch>
        </p:blipFill>
        <p:spPr bwMode="auto">
          <a:xfrm>
            <a:off x="5120640" y="-1"/>
            <a:ext cx="707136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E0316C96-4273-4DA6-B342-BAA4E986B31A}"/>
              </a:ext>
            </a:extLst>
          </p:cNvPr>
          <p:cNvSpPr>
            <a:spLocks noGrp="1"/>
          </p:cNvSpPr>
          <p:nvPr>
            <p:ph type="title"/>
          </p:nvPr>
        </p:nvSpPr>
        <p:spPr>
          <a:xfrm>
            <a:off x="1" y="314632"/>
            <a:ext cx="5997676" cy="1320800"/>
          </a:xfrm>
        </p:spPr>
        <p:txBody>
          <a:bodyPr vert="horz" lIns="91440" tIns="45720" rIns="91440" bIns="45720" rtlCol="0" anchor="t">
            <a:noAutofit/>
          </a:bodyPr>
          <a:lstStyle/>
          <a:p>
            <a:pPr algn="ctr">
              <a:lnSpc>
                <a:spcPct val="90000"/>
              </a:lnSpc>
            </a:pPr>
            <a:br>
              <a:rPr lang="en-US" sz="3200" b="1" dirty="0">
                <a:solidFill>
                  <a:schemeClr val="accent2">
                    <a:lumMod val="50000"/>
                  </a:schemeClr>
                </a:solidFill>
                <a:latin typeface="Times New Roman" panose="02020603050405020304" pitchFamily="18" charset="0"/>
                <a:cs typeface="Times New Roman" panose="02020603050405020304" pitchFamily="18" charset="0"/>
              </a:rPr>
            </a:br>
            <a:r>
              <a:rPr lang="en-US" sz="3200" b="1" dirty="0" err="1">
                <a:solidFill>
                  <a:schemeClr val="accent2">
                    <a:lumMod val="50000"/>
                  </a:schemeClr>
                </a:solidFill>
                <a:latin typeface="Times New Roman" panose="02020603050405020304" pitchFamily="18" charset="0"/>
                <a:cs typeface="Times New Roman" panose="02020603050405020304" pitchFamily="18" charset="0"/>
              </a:rPr>
              <a:t>Άτομο</a:t>
            </a:r>
            <a:r>
              <a:rPr lang="en-US" sz="3200" b="1" dirty="0">
                <a:solidFill>
                  <a:schemeClr val="accent2">
                    <a:lumMod val="50000"/>
                  </a:schemeClr>
                </a:solidFill>
                <a:latin typeface="Times New Roman" panose="02020603050405020304" pitchFamily="18" charset="0"/>
                <a:cs typeface="Times New Roman" panose="02020603050405020304" pitchFamily="18" charset="0"/>
              </a:rPr>
              <a:t> υπ</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οδοχής</a:t>
            </a:r>
            <a:r>
              <a:rPr lang="en-US" sz="3200" b="1" dirty="0">
                <a:solidFill>
                  <a:schemeClr val="accent2">
                    <a:lumMod val="50000"/>
                  </a:schemeClr>
                </a:solidFill>
                <a:latin typeface="Times New Roman" panose="02020603050405020304" pitchFamily="18" charset="0"/>
                <a:cs typeface="Times New Roman" panose="02020603050405020304" pitchFamily="18" charset="0"/>
              </a:rPr>
              <a:t> και κα</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θοδήγησης</a:t>
            </a:r>
            <a:br>
              <a:rPr lang="en-US" sz="3200" b="1" dirty="0">
                <a:solidFill>
                  <a:schemeClr val="accent2">
                    <a:lumMod val="50000"/>
                  </a:schemeClr>
                </a:solidFill>
                <a:latin typeface="Times New Roman" panose="02020603050405020304" pitchFamily="18" charset="0"/>
                <a:cs typeface="Times New Roman" panose="02020603050405020304" pitchFamily="18" charset="0"/>
              </a:rPr>
            </a:br>
            <a:br>
              <a:rPr lang="en-US" sz="3200" b="1" dirty="0">
                <a:solidFill>
                  <a:schemeClr val="accent2">
                    <a:lumMod val="50000"/>
                  </a:schemeClr>
                </a:solidFill>
                <a:latin typeface="Times New Roman" panose="02020603050405020304" pitchFamily="18" charset="0"/>
                <a:cs typeface="Times New Roman" panose="02020603050405020304" pitchFamily="18" charset="0"/>
              </a:rPr>
            </a:br>
            <a:endParaRPr lang="en-US" sz="32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38C4A871-9A10-48BB-90D8-6B2830FAE5E0}"/>
              </a:ext>
            </a:extLst>
          </p:cNvPr>
          <p:cNvSpPr/>
          <p:nvPr/>
        </p:nvSpPr>
        <p:spPr>
          <a:xfrm>
            <a:off x="279091" y="2424384"/>
            <a:ext cx="5845276" cy="2037785"/>
          </a:xfrm>
          <a:prstGeom prst="rect">
            <a:avLst/>
          </a:prstGeom>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p>
            <a:pPr>
              <a:lnSpc>
                <a:spcPct val="90000"/>
              </a:lnSpc>
              <a:spcBef>
                <a:spcPts val="1000"/>
              </a:spcBef>
              <a:buClr>
                <a:schemeClr val="accent1"/>
              </a:buClr>
              <a:buSzPct val="80000"/>
            </a:pPr>
            <a:r>
              <a:rPr lang="en-US" sz="1700" dirty="0">
                <a:solidFill>
                  <a:schemeClr val="accent2">
                    <a:lumMod val="50000"/>
                  </a:schemeClr>
                </a:solidFill>
                <a:latin typeface="Times New Roman" panose="02020603050405020304" pitchFamily="18" charset="0"/>
                <a:cs typeface="Times New Roman" panose="02020603050405020304" pitchFamily="18" charset="0"/>
              </a:rPr>
              <a:t>Η ύπα</a:t>
            </a:r>
            <a:r>
              <a:rPr lang="en-US" sz="1700" dirty="0" err="1">
                <a:solidFill>
                  <a:schemeClr val="accent2">
                    <a:lumMod val="50000"/>
                  </a:schemeClr>
                </a:solidFill>
                <a:latin typeface="Times New Roman" panose="02020603050405020304" pitchFamily="18" charset="0"/>
                <a:cs typeface="Times New Roman" panose="02020603050405020304" pitchFamily="18" charset="0"/>
              </a:rPr>
              <a:t>ρξη</a:t>
            </a:r>
            <a:r>
              <a:rPr lang="en-US" sz="1700" dirty="0">
                <a:solidFill>
                  <a:schemeClr val="accent2">
                    <a:lumMod val="50000"/>
                  </a:schemeClr>
                </a:solidFill>
                <a:latin typeface="Times New Roman" panose="02020603050405020304" pitchFamily="18" charset="0"/>
                <a:cs typeface="Times New Roman" panose="02020603050405020304" pitchFamily="18" charset="0"/>
              </a:rPr>
              <a:t> </a:t>
            </a:r>
            <a:r>
              <a:rPr lang="en-US" sz="1700" dirty="0" err="1">
                <a:solidFill>
                  <a:schemeClr val="accent2">
                    <a:lumMod val="50000"/>
                  </a:schemeClr>
                </a:solidFill>
                <a:latin typeface="Times New Roman" panose="02020603050405020304" pitchFamily="18" charset="0"/>
                <a:cs typeface="Times New Roman" panose="02020603050405020304" pitchFamily="18" charset="0"/>
              </a:rPr>
              <a:t>ενός</a:t>
            </a:r>
            <a:r>
              <a:rPr lang="en-US" sz="1700" dirty="0">
                <a:solidFill>
                  <a:schemeClr val="accent2">
                    <a:lumMod val="50000"/>
                  </a:schemeClr>
                </a:solidFill>
                <a:latin typeface="Times New Roman" panose="02020603050405020304" pitchFamily="18" charset="0"/>
                <a:cs typeface="Times New Roman" panose="02020603050405020304" pitchFamily="18" charset="0"/>
              </a:rPr>
              <a:t> </a:t>
            </a:r>
            <a:r>
              <a:rPr lang="en-US" sz="1700" dirty="0" err="1">
                <a:solidFill>
                  <a:schemeClr val="accent2">
                    <a:lumMod val="50000"/>
                  </a:schemeClr>
                </a:solidFill>
                <a:latin typeface="Times New Roman" panose="02020603050405020304" pitchFamily="18" charset="0"/>
                <a:cs typeface="Times New Roman" panose="02020603050405020304" pitchFamily="18" charset="0"/>
              </a:rPr>
              <a:t>ειδικά</a:t>
            </a:r>
            <a:r>
              <a:rPr lang="en-US" sz="1700" dirty="0">
                <a:solidFill>
                  <a:schemeClr val="accent2">
                    <a:lumMod val="50000"/>
                  </a:schemeClr>
                </a:solidFill>
                <a:latin typeface="Times New Roman" panose="02020603050405020304" pitchFamily="18" charset="0"/>
                <a:cs typeface="Times New Roman" panose="02020603050405020304" pitchFamily="18" charset="0"/>
              </a:rPr>
              <a:t> κατα</a:t>
            </a:r>
            <a:r>
              <a:rPr lang="en-US" sz="1700" dirty="0" err="1">
                <a:solidFill>
                  <a:schemeClr val="accent2">
                    <a:lumMod val="50000"/>
                  </a:schemeClr>
                </a:solidFill>
                <a:latin typeface="Times New Roman" panose="02020603050405020304" pitchFamily="18" charset="0"/>
                <a:cs typeface="Times New Roman" panose="02020603050405020304" pitchFamily="18" charset="0"/>
              </a:rPr>
              <a:t>ρτισμένου</a:t>
            </a:r>
            <a:r>
              <a:rPr lang="en-US" sz="1700" dirty="0">
                <a:solidFill>
                  <a:schemeClr val="accent2">
                    <a:lumMod val="50000"/>
                  </a:schemeClr>
                </a:solidFill>
                <a:latin typeface="Times New Roman" panose="02020603050405020304" pitchFamily="18" charset="0"/>
                <a:cs typeface="Times New Roman" panose="02020603050405020304" pitchFamily="18" charset="0"/>
              </a:rPr>
              <a:t> π</a:t>
            </a:r>
            <a:r>
              <a:rPr lang="en-US" sz="1700" dirty="0" err="1">
                <a:solidFill>
                  <a:schemeClr val="accent2">
                    <a:lumMod val="50000"/>
                  </a:schemeClr>
                </a:solidFill>
                <a:latin typeface="Times New Roman" panose="02020603050405020304" pitchFamily="18" charset="0"/>
                <a:cs typeface="Times New Roman" panose="02020603050405020304" pitchFamily="18" charset="0"/>
              </a:rPr>
              <a:t>ροσώ</a:t>
            </a:r>
            <a:r>
              <a:rPr lang="en-US" sz="1700" dirty="0">
                <a:solidFill>
                  <a:schemeClr val="accent2">
                    <a:lumMod val="50000"/>
                  </a:schemeClr>
                </a:solidFill>
                <a:latin typeface="Times New Roman" panose="02020603050405020304" pitchFamily="18" charset="0"/>
                <a:cs typeface="Times New Roman" panose="02020603050405020304" pitchFamily="18" charset="0"/>
              </a:rPr>
              <a:t>που για την </a:t>
            </a:r>
            <a:r>
              <a:rPr lang="en-US" sz="1700" b="1" u="sng" dirty="0">
                <a:solidFill>
                  <a:schemeClr val="accent2">
                    <a:lumMod val="50000"/>
                  </a:schemeClr>
                </a:solidFill>
                <a:latin typeface="Times New Roman" panose="02020603050405020304" pitchFamily="18" charset="0"/>
                <a:cs typeface="Times New Roman" panose="02020603050405020304" pitchFamily="18" charset="0"/>
              </a:rPr>
              <a:t>υποδοχή και καθοδήγηση ατόμων με αυτισμό και άλλες νευροαναπτυξιακές διαταραχές</a:t>
            </a:r>
            <a:r>
              <a:rPr lang="en-US" sz="1700" dirty="0">
                <a:solidFill>
                  <a:schemeClr val="accent2">
                    <a:lumMod val="50000"/>
                  </a:schemeClr>
                </a:solidFill>
                <a:latin typeface="Times New Roman" panose="02020603050405020304" pitchFamily="18" charset="0"/>
                <a:cs typeface="Times New Roman" panose="02020603050405020304" pitchFamily="18" charset="0"/>
              </a:rPr>
              <a:t> συνιστά ουσιαστικό βήμα προς την ενίσχυση της συμπερίληψης. </a:t>
            </a:r>
            <a:r>
              <a:rPr lang="en-US" sz="1700" dirty="0" err="1">
                <a:solidFill>
                  <a:schemeClr val="accent2">
                    <a:lumMod val="50000"/>
                  </a:schemeClr>
                </a:solidFill>
                <a:latin typeface="Times New Roman" panose="02020603050405020304" pitchFamily="18" charset="0"/>
                <a:cs typeface="Times New Roman" panose="02020603050405020304" pitchFamily="18" charset="0"/>
              </a:rPr>
              <a:t>Έν</a:t>
            </a:r>
            <a:r>
              <a:rPr lang="en-US" sz="1700" dirty="0">
                <a:solidFill>
                  <a:schemeClr val="accent2">
                    <a:lumMod val="50000"/>
                  </a:schemeClr>
                </a:solidFill>
                <a:latin typeface="Times New Roman" panose="02020603050405020304" pitchFamily="18" charset="0"/>
                <a:cs typeface="Times New Roman" panose="02020603050405020304" pitchFamily="18" charset="0"/>
              </a:rPr>
              <a:t>ας τέτοιος ρόλος συμβάλλει καθοριστικά στη βελτίωση της προσβασιμότητας, προσφέροντας αίσθημα ασφάλειας και προβλεψιμότητας σε ένα περιβάλλον που μπορεί να είναι άγνωστο, σύνθετο και αισθητηριακά απαιτητικό, όπως το νοσοκομείο ή το Κέντρο Υγείας.</a:t>
            </a:r>
          </a:p>
          <a:p>
            <a:pPr>
              <a:lnSpc>
                <a:spcPct val="90000"/>
              </a:lnSpc>
              <a:spcBef>
                <a:spcPts val="1000"/>
              </a:spcBef>
              <a:buClr>
                <a:schemeClr val="accent1"/>
              </a:buClr>
              <a:buSzPct val="80000"/>
              <a:buFont typeface="Wingdings 3" charset="2"/>
              <a:buChar char=""/>
            </a:pPr>
            <a:endParaRPr lang="en-US" sz="1700" dirty="0">
              <a:solidFill>
                <a:schemeClr val="tx1">
                  <a:lumMod val="75000"/>
                  <a:lumOff val="25000"/>
                </a:schemeClr>
              </a:solidFill>
            </a:endParaRPr>
          </a:p>
        </p:txBody>
      </p:sp>
      <p:cxnSp>
        <p:nvCxnSpPr>
          <p:cNvPr id="1043" name="Straight Connector 104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45" name="Straight Connector 104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4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2" descr="A map of the country&#10;&#10;AI-generated content may be incorrect.">
            <a:extLst>
              <a:ext uri="{FF2B5EF4-FFF2-40B4-BE49-F238E27FC236}">
                <a16:creationId xmlns:a16="http://schemas.microsoft.com/office/drawing/2014/main" id="{AF3AB53B-76D8-4D91-A092-28D834709154}"/>
              </a:ext>
            </a:extLst>
          </p:cNvPr>
          <p:cNvPicPr/>
          <p:nvPr/>
        </p:nvPicPr>
        <p:blipFill>
          <a:blip r:embed="rId4">
            <a:extLst>
              <a:ext uri="{28A0092B-C50C-407E-A947-70E740481C1C}">
                <a14:useLocalDpi xmlns:a14="http://schemas.microsoft.com/office/drawing/2010/main" val="0"/>
              </a:ext>
            </a:extLst>
          </a:blip>
          <a:stretch>
            <a:fillRect/>
          </a:stretch>
        </p:blipFill>
        <p:spPr>
          <a:xfrm>
            <a:off x="10761663" y="5880039"/>
            <a:ext cx="1386205" cy="884555"/>
          </a:xfrm>
          <a:prstGeom prst="rect">
            <a:avLst/>
          </a:prstGeom>
        </p:spPr>
      </p:pic>
    </p:spTree>
    <p:extLst>
      <p:ext uri="{BB962C8B-B14F-4D97-AF65-F5344CB8AC3E}">
        <p14:creationId xmlns:p14="http://schemas.microsoft.com/office/powerpoint/2010/main" val="4262344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66674AFD-6D16-4F20-B3A7-14EE0F9956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9" name="Rectangle 2">
            <a:extLst>
              <a:ext uri="{FF2B5EF4-FFF2-40B4-BE49-F238E27FC236}">
                <a16:creationId xmlns:a16="http://schemas.microsoft.com/office/drawing/2014/main" id="{75D78337-3C8D-4023-BC52-1B75B3D8C4E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0" name="Rectangle 3">
            <a:extLst>
              <a:ext uri="{FF2B5EF4-FFF2-40B4-BE49-F238E27FC236}">
                <a16:creationId xmlns:a16="http://schemas.microsoft.com/office/drawing/2014/main" id="{3601E8FD-D06E-4FED-95F6-5CB2599DBC7E}"/>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2" name="Rectangle 5">
            <a:extLst>
              <a:ext uri="{FF2B5EF4-FFF2-40B4-BE49-F238E27FC236}">
                <a16:creationId xmlns:a16="http://schemas.microsoft.com/office/drawing/2014/main" id="{BB33BCDD-9B14-4A0C-BA33-F9BA73CBE224}"/>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3" name="Picture 2" descr="A map of the country&#10;&#10;AI-generated content may be incorrect.">
            <a:extLst>
              <a:ext uri="{FF2B5EF4-FFF2-40B4-BE49-F238E27FC236}">
                <a16:creationId xmlns:a16="http://schemas.microsoft.com/office/drawing/2014/main" id="{9D766267-3DCC-4EDD-B807-F5D16340F197}"/>
              </a:ext>
            </a:extLst>
          </p:cNvPr>
          <p:cNvPicPr/>
          <p:nvPr/>
        </p:nvPicPr>
        <p:blipFill>
          <a:blip r:embed="rId3">
            <a:extLst>
              <a:ext uri="{28A0092B-C50C-407E-A947-70E740481C1C}">
                <a14:useLocalDpi xmlns:a14="http://schemas.microsoft.com/office/drawing/2010/main" val="0"/>
              </a:ext>
            </a:extLst>
          </a:blip>
          <a:stretch>
            <a:fillRect/>
          </a:stretch>
        </p:blipFill>
        <p:spPr>
          <a:xfrm>
            <a:off x="10717161" y="5973445"/>
            <a:ext cx="1386205" cy="884555"/>
          </a:xfrm>
          <a:prstGeom prst="rect">
            <a:avLst/>
          </a:prstGeom>
        </p:spPr>
      </p:pic>
      <p:sp>
        <p:nvSpPr>
          <p:cNvPr id="5" name="Τίτλος 4">
            <a:extLst>
              <a:ext uri="{FF2B5EF4-FFF2-40B4-BE49-F238E27FC236}">
                <a16:creationId xmlns:a16="http://schemas.microsoft.com/office/drawing/2014/main" id="{719901E6-981D-4CDF-94D9-62B5E21CCCD4}"/>
              </a:ext>
            </a:extLst>
          </p:cNvPr>
          <p:cNvSpPr>
            <a:spLocks noGrp="1"/>
          </p:cNvSpPr>
          <p:nvPr>
            <p:ph type="title"/>
          </p:nvPr>
        </p:nvSpPr>
        <p:spPr>
          <a:xfrm>
            <a:off x="-1980805" y="0"/>
            <a:ext cx="12192000" cy="1609344"/>
          </a:xfrm>
        </p:spPr>
        <p:txBody>
          <a:bodyPr>
            <a:normAutofit/>
          </a:bodyPr>
          <a:lstStyle/>
          <a:p>
            <a:pPr algn="ctr"/>
            <a:r>
              <a:rPr lang="el-GR" sz="4000" b="1" dirty="0">
                <a:solidFill>
                  <a:schemeClr val="accent2">
                    <a:lumMod val="50000"/>
                  </a:schemeClr>
                </a:solidFill>
                <a:latin typeface="Times New Roman" panose="02020603050405020304" pitchFamily="18" charset="0"/>
                <a:cs typeface="Times New Roman" panose="02020603050405020304" pitchFamily="18" charset="0"/>
              </a:rPr>
              <a:t>Άτομο Υποδοχής &amp; Καθοδήγησης</a:t>
            </a:r>
          </a:p>
        </p:txBody>
      </p:sp>
      <p:sp>
        <p:nvSpPr>
          <p:cNvPr id="6" name="Θέση περιεχομένου 5">
            <a:extLst>
              <a:ext uri="{FF2B5EF4-FFF2-40B4-BE49-F238E27FC236}">
                <a16:creationId xmlns:a16="http://schemas.microsoft.com/office/drawing/2014/main" id="{98B0C1FD-ACCC-40C7-BAC2-2E817E87EF92}"/>
              </a:ext>
            </a:extLst>
          </p:cNvPr>
          <p:cNvSpPr>
            <a:spLocks noGrp="1"/>
          </p:cNvSpPr>
          <p:nvPr>
            <p:ph sz="half" idx="1"/>
          </p:nvPr>
        </p:nvSpPr>
        <p:spPr>
          <a:xfrm>
            <a:off x="457200" y="1293036"/>
            <a:ext cx="7925590" cy="3264677"/>
          </a:xfrm>
          <a:solidFill>
            <a:schemeClr val="accent2">
              <a:lumMod val="60000"/>
              <a:lumOff val="40000"/>
            </a:schemeClr>
          </a:solidFill>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endParaRPr lang="el-GR" dirty="0">
              <a:solidFill>
                <a:srgbClr val="FF0000"/>
              </a:solidFill>
            </a:endParaRPr>
          </a:p>
          <a:p>
            <a:r>
              <a:rPr lang="el-GR" sz="2400" b="1" dirty="0">
                <a:solidFill>
                  <a:schemeClr val="accent2">
                    <a:lumMod val="50000"/>
                  </a:schemeClr>
                </a:solidFill>
                <a:latin typeface="Comic Sans MS" panose="030F0702030302020204" pitchFamily="66" charset="0"/>
              </a:rPr>
              <a:t>Υποδέχεται τα άτομα και τις οικογένειες τους</a:t>
            </a:r>
          </a:p>
          <a:p>
            <a:r>
              <a:rPr lang="el-GR" sz="2400" b="1" dirty="0">
                <a:solidFill>
                  <a:schemeClr val="accent2">
                    <a:lumMod val="50000"/>
                  </a:schemeClr>
                </a:solidFill>
                <a:latin typeface="Comic Sans MS" panose="030F0702030302020204" pitchFamily="66" charset="0"/>
              </a:rPr>
              <a:t>Παρέχει σαφείς πληροφορίες </a:t>
            </a:r>
          </a:p>
          <a:p>
            <a:r>
              <a:rPr lang="el-GR" sz="2400" b="1" dirty="0">
                <a:solidFill>
                  <a:schemeClr val="accent2">
                    <a:lumMod val="50000"/>
                  </a:schemeClr>
                </a:solidFill>
                <a:latin typeface="Comic Sans MS" panose="030F0702030302020204" pitchFamily="66" charset="0"/>
              </a:rPr>
              <a:t>Κατευθύνει τους ασθενείς</a:t>
            </a:r>
          </a:p>
          <a:p>
            <a:r>
              <a:rPr lang="el-GR" sz="2400" b="1" dirty="0">
                <a:solidFill>
                  <a:schemeClr val="accent2">
                    <a:lumMod val="50000"/>
                  </a:schemeClr>
                </a:solidFill>
                <a:latin typeface="Comic Sans MS" panose="030F0702030302020204" pitchFamily="66" charset="0"/>
              </a:rPr>
              <a:t>Διανομή Κορδέλας για Προτεραιότητα</a:t>
            </a:r>
          </a:p>
          <a:p>
            <a:r>
              <a:rPr lang="el-GR" sz="2400" b="1" dirty="0">
                <a:solidFill>
                  <a:schemeClr val="accent2">
                    <a:lumMod val="50000"/>
                  </a:schemeClr>
                </a:solidFill>
                <a:latin typeface="Comic Sans MS" panose="030F0702030302020204" pitchFamily="66" charset="0"/>
              </a:rPr>
              <a:t>Διανέμει έντυπα (ατομικών πληροφορίων, φόρμα σχόλιων, έντυπο αξιολόγησης)</a:t>
            </a:r>
          </a:p>
        </p:txBody>
      </p:sp>
      <p:pic>
        <p:nvPicPr>
          <p:cNvPr id="1026" name="Picture 2" descr="Χαρακτήρες ασθενών που περιμένουν ραντεβού γιατρού στο διάδρομο του νοσοκομείου με ρεσεψιόν Άρρωστοι που κάθονται στο διάδρομο της κλινικής Έννοια υγειονομικής περίθαλψης και υπηρεσιών ιατρικής Εικονογράφηση διάνυσμα γραμμικής τέχνης">
            <a:extLst>
              <a:ext uri="{FF2B5EF4-FFF2-40B4-BE49-F238E27FC236}">
                <a16:creationId xmlns:a16="http://schemas.microsoft.com/office/drawing/2014/main" id="{82407E3F-6D3E-4781-9EE9-4B65242D9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2149" y="4496982"/>
            <a:ext cx="5182610" cy="21359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136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2CACDE-4447-491D-8FD1-DFA5A6CBFC2F}"/>
              </a:ext>
            </a:extLst>
          </p:cNvPr>
          <p:cNvSpPr>
            <a:spLocks noGrp="1"/>
          </p:cNvSpPr>
          <p:nvPr>
            <p:ph type="title"/>
          </p:nvPr>
        </p:nvSpPr>
        <p:spPr>
          <a:xfrm>
            <a:off x="0" y="609600"/>
            <a:ext cx="10121462" cy="1320800"/>
          </a:xfrm>
        </p:spPr>
        <p:txBody>
          <a:bodyPr/>
          <a:lstStyle/>
          <a:p>
            <a:r>
              <a:rPr lang="el-GR" b="1" dirty="0">
                <a:solidFill>
                  <a:schemeClr val="accent2">
                    <a:lumMod val="50000"/>
                  </a:schemeClr>
                </a:solidFill>
                <a:latin typeface="Times New Roman" panose="02020603050405020304" pitchFamily="18" charset="0"/>
                <a:cs typeface="Times New Roman" panose="02020603050405020304" pitchFamily="18" charset="0"/>
              </a:rPr>
              <a:t>Έντυπο ατομικών πληροφοριών - Προσαρμογών</a:t>
            </a:r>
            <a:endParaRPr lang="el-GR" dirty="0"/>
          </a:p>
        </p:txBody>
      </p:sp>
      <p:sp>
        <p:nvSpPr>
          <p:cNvPr id="3" name="Θέση περιεχομένου 2">
            <a:extLst>
              <a:ext uri="{FF2B5EF4-FFF2-40B4-BE49-F238E27FC236}">
                <a16:creationId xmlns:a16="http://schemas.microsoft.com/office/drawing/2014/main" id="{57E8E345-CE3E-4674-B6B8-4A5A2E806E54}"/>
              </a:ext>
            </a:extLst>
          </p:cNvPr>
          <p:cNvSpPr>
            <a:spLocks noGrp="1"/>
          </p:cNvSpPr>
          <p:nvPr>
            <p:ph sz="half" idx="1"/>
          </p:nvPr>
        </p:nvSpPr>
        <p:spPr>
          <a:xfrm>
            <a:off x="677334" y="2160589"/>
            <a:ext cx="9270707" cy="1733494"/>
          </a:xfrm>
          <a:ln>
            <a:solidFill>
              <a:schemeClr val="accent2">
                <a:lumMod val="50000"/>
              </a:schemeClr>
            </a:solidFill>
          </a:ln>
        </p:spPr>
        <p:txBody>
          <a:bodyPr/>
          <a:lstStyle/>
          <a:p>
            <a:pPr marL="0" lvl="0" indent="0" defTabSz="914400" eaLnBrk="0" fontAlgn="base" hangingPunct="0">
              <a:spcBef>
                <a:spcPct val="0"/>
              </a:spcBef>
              <a:spcAft>
                <a:spcPct val="0"/>
              </a:spcAft>
              <a:buClrTx/>
              <a:buSzTx/>
              <a:buNone/>
            </a:pPr>
            <a:r>
              <a:rPr lang="el-GR" altLang="el-GR" dirty="0">
                <a:solidFill>
                  <a:schemeClr val="accent2">
                    <a:lumMod val="50000"/>
                  </a:schemeClr>
                </a:solidFill>
                <a:latin typeface="Times New Roman" panose="02020603050405020304" pitchFamily="18" charset="0"/>
                <a:cs typeface="Times New Roman" panose="02020603050405020304" pitchFamily="18" charset="0"/>
              </a:rPr>
              <a:t>Το Έντυπο Ατομικών Πληροφοριών και Προσαρμογών αποτελεί ένα </a:t>
            </a:r>
            <a:r>
              <a:rPr lang="el-GR" altLang="el-GR" b="1" dirty="0">
                <a:solidFill>
                  <a:schemeClr val="accent2">
                    <a:lumMod val="50000"/>
                  </a:schemeClr>
                </a:solidFill>
                <a:latin typeface="Times New Roman" panose="02020603050405020304" pitchFamily="18" charset="0"/>
                <a:cs typeface="Times New Roman" panose="02020603050405020304" pitchFamily="18" charset="0"/>
              </a:rPr>
              <a:t> υποστηρικτικό εργαλείο</a:t>
            </a:r>
            <a:r>
              <a:rPr lang="el-GR" altLang="el-GR" dirty="0">
                <a:solidFill>
                  <a:schemeClr val="accent2">
                    <a:lumMod val="50000"/>
                  </a:schemeClr>
                </a:solidFill>
                <a:latin typeface="Times New Roman" panose="02020603050405020304" pitchFamily="18" charset="0"/>
                <a:cs typeface="Times New Roman" panose="02020603050405020304" pitchFamily="18" charset="0"/>
              </a:rPr>
              <a:t> που συμπληρώνεται από το ίδιο το άτομο ή τον συνοδό του (π.χ. γονέα, φροντιστή).</a:t>
            </a:r>
          </a:p>
          <a:p>
            <a:pPr marL="0" lvl="0" indent="0" defTabSz="914400" eaLnBrk="0" fontAlgn="base" hangingPunct="0">
              <a:spcBef>
                <a:spcPct val="0"/>
              </a:spcBef>
              <a:spcAft>
                <a:spcPct val="0"/>
              </a:spcAft>
              <a:buClrTx/>
              <a:buSzTx/>
              <a:buNone/>
            </a:pPr>
            <a:r>
              <a:rPr lang="el-GR" altLang="el-GR" dirty="0">
                <a:solidFill>
                  <a:schemeClr val="accent2">
                    <a:lumMod val="50000"/>
                  </a:schemeClr>
                </a:solidFill>
                <a:latin typeface="Times New Roman" panose="02020603050405020304" pitchFamily="18" charset="0"/>
                <a:cs typeface="Times New Roman" panose="02020603050405020304" pitchFamily="18" charset="0"/>
              </a:rPr>
              <a:t> Στόχος του είναι να διευκολύνει το προσωπικό του νοσοκομείου ή του Κέντρου Υγείας να </a:t>
            </a:r>
            <a:r>
              <a:rPr lang="el-GR" altLang="el-GR" b="1" dirty="0">
                <a:solidFill>
                  <a:schemeClr val="accent2">
                    <a:lumMod val="50000"/>
                  </a:schemeClr>
                </a:solidFill>
                <a:latin typeface="Times New Roman" panose="02020603050405020304" pitchFamily="18" charset="0"/>
                <a:cs typeface="Times New Roman" panose="02020603050405020304" pitchFamily="18" charset="0"/>
              </a:rPr>
              <a:t>κατανοήσει καλύτερα τις ανάγκες, τις προτιμήσεις και τις δυσκολίες</a:t>
            </a:r>
            <a:r>
              <a:rPr lang="el-GR" altLang="el-GR" dirty="0">
                <a:solidFill>
                  <a:schemeClr val="accent2">
                    <a:lumMod val="50000"/>
                  </a:schemeClr>
                </a:solidFill>
                <a:latin typeface="Times New Roman" panose="02020603050405020304" pitchFamily="18" charset="0"/>
                <a:cs typeface="Times New Roman" panose="02020603050405020304" pitchFamily="18" charset="0"/>
              </a:rPr>
              <a:t> του ατόμου με αυτισμό ή/και άλλες </a:t>
            </a:r>
            <a:r>
              <a:rPr lang="el-GR" altLang="el-GR" dirty="0" err="1">
                <a:solidFill>
                  <a:schemeClr val="accent2">
                    <a:lumMod val="50000"/>
                  </a:schemeClr>
                </a:solidFill>
                <a:latin typeface="Times New Roman" panose="02020603050405020304" pitchFamily="18" charset="0"/>
                <a:cs typeface="Times New Roman" panose="02020603050405020304" pitchFamily="18" charset="0"/>
              </a:rPr>
              <a:t>νευροαναπτυξιακές</a:t>
            </a:r>
            <a:r>
              <a:rPr lang="el-GR" altLang="el-GR" dirty="0">
                <a:solidFill>
                  <a:schemeClr val="accent2">
                    <a:lumMod val="50000"/>
                  </a:schemeClr>
                </a:solidFill>
                <a:latin typeface="Times New Roman" panose="02020603050405020304" pitchFamily="18" charset="0"/>
                <a:cs typeface="Times New Roman" panose="02020603050405020304" pitchFamily="18" charset="0"/>
              </a:rPr>
              <a:t> διαταραχές</a:t>
            </a:r>
          </a:p>
          <a:p>
            <a:endParaRPr lang="el-GR" dirty="0"/>
          </a:p>
        </p:txBody>
      </p:sp>
      <p:pic>
        <p:nvPicPr>
          <p:cNvPr id="5" name="Picture 2" descr="A map of the country&#10;&#10;AI-generated content may be incorrect.">
            <a:extLst>
              <a:ext uri="{FF2B5EF4-FFF2-40B4-BE49-F238E27FC236}">
                <a16:creationId xmlns:a16="http://schemas.microsoft.com/office/drawing/2014/main" id="{D8C3DB6E-6A2B-43D0-ABD1-4336DC36E33B}"/>
              </a:ext>
            </a:extLst>
          </p:cNvPr>
          <p:cNvPicPr/>
          <p:nvPr/>
        </p:nvPicPr>
        <p:blipFill>
          <a:blip r:embed="rId3">
            <a:extLst>
              <a:ext uri="{28A0092B-C50C-407E-A947-70E740481C1C}">
                <a14:useLocalDpi xmlns:a14="http://schemas.microsoft.com/office/drawing/2010/main" val="0"/>
              </a:ext>
            </a:extLst>
          </a:blip>
          <a:stretch>
            <a:fillRect/>
          </a:stretch>
        </p:blipFill>
        <p:spPr>
          <a:xfrm>
            <a:off x="10712245" y="5899703"/>
            <a:ext cx="1386205" cy="884555"/>
          </a:xfrm>
          <a:prstGeom prst="rect">
            <a:avLst/>
          </a:prstGeom>
        </p:spPr>
      </p:pic>
    </p:spTree>
    <p:extLst>
      <p:ext uri="{BB962C8B-B14F-4D97-AF65-F5344CB8AC3E}">
        <p14:creationId xmlns:p14="http://schemas.microsoft.com/office/powerpoint/2010/main" val="1664276270"/>
      </p:ext>
    </p:extLst>
  </p:cSld>
  <p:clrMapOvr>
    <a:masterClrMapping/>
  </p:clrMapOvr>
</p:sld>
</file>

<file path=ppt/theme/theme1.xml><?xml version="1.0" encoding="utf-8"?>
<a:theme xmlns:a="http://schemas.openxmlformats.org/drawingml/2006/main" name="Όψη">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Όψη">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1361</Words>
  <Application>Microsoft Office PowerPoint</Application>
  <PresentationFormat>Ευρεία οθόνη</PresentationFormat>
  <Paragraphs>217</Paragraphs>
  <Slides>32</Slides>
  <Notes>26</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32</vt:i4>
      </vt:variant>
    </vt:vector>
  </HeadingPairs>
  <TitlesOfParts>
    <vt:vector size="44" baseType="lpstr">
      <vt:lpstr>MS Gothic</vt:lpstr>
      <vt:lpstr>MS Mincho</vt:lpstr>
      <vt:lpstr>Arial</vt:lpstr>
      <vt:lpstr>Avenir Next LT Pro</vt:lpstr>
      <vt:lpstr>Calibri</vt:lpstr>
      <vt:lpstr>Comic Sans MS</vt:lpstr>
      <vt:lpstr>Microsoft Sans Serif</vt:lpstr>
      <vt:lpstr>Roboto</vt:lpstr>
      <vt:lpstr>Times New Roman</vt:lpstr>
      <vt:lpstr>Wingdings</vt:lpstr>
      <vt:lpstr>Wingdings 3</vt:lpstr>
      <vt:lpstr>Όψη</vt:lpstr>
      <vt:lpstr>ΕΚΠΑΙΔΕΥΤΙΚΟ ΣΕΜΙΝΑΡΙΟ ΓΙΑ ΕΠΑΓΓΕΛΜΑΤΙΕΣ ΤΩΝ ΜΟΝΑΔΩΝ ΥΓΕΙΑΣ:   ΑΥΤΙΣΜΟΣ ΚΑΙ ΝΕΥΡΟΑΝΑΠΤΥΞΙΑΚΕΣ ΔΙΑΤΑΡΑΧΕΣ</vt:lpstr>
      <vt:lpstr>Παρουσίαση του PowerPoint</vt:lpstr>
      <vt:lpstr>Παρουσίαση του PowerPoint</vt:lpstr>
      <vt:lpstr>ΕΡΓΑΛΕΙΑ ΚΑΙ ΤΕΧΝΙΚΕΣ  ΣΥΜΠΕΡΙΛΗΨΗΣ </vt:lpstr>
      <vt:lpstr>Συν-Οδηγός για επαγγελματίες υγείας</vt:lpstr>
      <vt:lpstr>Παρουσίαση του PowerPoint</vt:lpstr>
      <vt:lpstr> Άτομο υποδοχής και καθοδήγησης  </vt:lpstr>
      <vt:lpstr>Άτομο Υποδοχής &amp; Καθοδήγησης</vt:lpstr>
      <vt:lpstr>Έντυπο ατομικών πληροφοριών - Προσαρμογών</vt:lpstr>
      <vt:lpstr>Παρουσίαση του PowerPoint</vt:lpstr>
      <vt:lpstr>Eντυπο Ατομικών Πληροφοριών και Προσαρμογών Για άτομα με αυτισμό ή/και νευροαναπτυξιακές διαταραχές. Παρακαλώ επιλέξτε ό,τι ισχύει και συμπληρώστε τα πεδία όπου χρειάζεται.</vt:lpstr>
      <vt:lpstr>Παρουσίαση του PowerPoint</vt:lpstr>
      <vt:lpstr>                                      ΟΦΕΛΗ </vt:lpstr>
      <vt:lpstr>Χρήση Κορδέλας Λαιμού για Προτεραιότητα </vt:lpstr>
      <vt:lpstr>Χρήση Κορδέλας Λαιμού για Προτεραιότητα </vt:lpstr>
      <vt:lpstr>Χρήση Κορδέλας Λαιμού για Προτεραιότητα </vt:lpstr>
      <vt:lpstr>Εργαλείο Χωρίς Λέξεις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Παιχνίδια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Σας Ευχαριστούμε!!!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ΕΚΠΑΙΔΕΥΤΙΚΟ ΣΕΜΙΝΑΡΙΟ ΓΙΑ ΕΠΑΓΓΕΛΜΑΤΙΕΣ ΤΩΝ ΜΟΝΑΔΩΝ ΥΓΕΙΑΣ:   ΑΥΤΙΣΜΟΣ ΚΑΙ ΝΕΥΡΟΑΝΑΠΤΥΞΙΑΚΕΣ ΔΙΑΤΑΡΑΧΕΣ</dc:title>
  <dc:creator>Marilena Manioraki</dc:creator>
  <cp:lastModifiedBy>Πηνελόπη Κλάδου</cp:lastModifiedBy>
  <cp:revision>20</cp:revision>
  <dcterms:created xsi:type="dcterms:W3CDTF">2025-05-14T10:33:58Z</dcterms:created>
  <dcterms:modified xsi:type="dcterms:W3CDTF">2025-06-20T08:55:51Z</dcterms:modified>
</cp:coreProperties>
</file>