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colors6.xml" ContentType="application/vnd.openxmlformats-officedocument.drawingml.diagramColor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diagrams/drawing5.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diagrams/layout6.xml" ContentType="application/vnd.openxmlformats-officedocument.drawingml.diagramLayout+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20.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notesSlides/notesSlide6.xml" ContentType="application/vnd.openxmlformats-officedocument.presentationml.notesSlide+xml"/>
  <Override PartName="/ppt/diagrams/drawing6.xml" ContentType="application/vnd.ms-office.drawingml.diagramDrawing+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7" r:id="rId2"/>
    <p:sldId id="302" r:id="rId3"/>
    <p:sldId id="258" r:id="rId4"/>
    <p:sldId id="259" r:id="rId5"/>
    <p:sldId id="298" r:id="rId6"/>
    <p:sldId id="299" r:id="rId7"/>
    <p:sldId id="300" r:id="rId8"/>
    <p:sldId id="301" r:id="rId9"/>
    <p:sldId id="262" r:id="rId10"/>
    <p:sldId id="294" r:id="rId11"/>
    <p:sldId id="263" r:id="rId12"/>
    <p:sldId id="295" r:id="rId13"/>
    <p:sldId id="264" r:id="rId14"/>
    <p:sldId id="296" r:id="rId15"/>
    <p:sldId id="265" r:id="rId16"/>
    <p:sldId id="266" r:id="rId17"/>
    <p:sldId id="267" r:id="rId18"/>
    <p:sldId id="268" r:id="rId19"/>
    <p:sldId id="303" r:id="rId20"/>
    <p:sldId id="304" r:id="rId21"/>
    <p:sldId id="297" r:id="rId22"/>
    <p:sldId id="269" r:id="rId23"/>
    <p:sldId id="270" r:id="rId24"/>
    <p:sldId id="274" r:id="rId25"/>
    <p:sldId id="275" r:id="rId26"/>
    <p:sldId id="272" r:id="rId27"/>
    <p:sldId id="273" r:id="rId28"/>
    <p:sldId id="308" r:id="rId29"/>
    <p:sldId id="312" r:id="rId30"/>
    <p:sldId id="277" r:id="rId31"/>
    <p:sldId id="278" r:id="rId32"/>
    <p:sldId id="280" r:id="rId33"/>
    <p:sldId id="306" r:id="rId34"/>
    <p:sldId id="281" r:id="rId35"/>
    <p:sldId id="283" r:id="rId36"/>
    <p:sldId id="309" r:id="rId37"/>
    <p:sldId id="310" r:id="rId38"/>
    <p:sldId id="285" r:id="rId39"/>
    <p:sldId id="284" r:id="rId40"/>
    <p:sldId id="311" r:id="rId41"/>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386"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diagrams/_rels/data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6.png"/></Relationships>
</file>

<file path=ppt/diagrams/_rels/data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16.png"/></Relationships>
</file>

<file path=ppt/diagrams/_rels/data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16.png"/></Relationships>
</file>

<file path=ppt/diagrams/_rels/data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16.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diagrams/_rels/drawing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6.png"/></Relationships>
</file>

<file path=ppt/diagrams/_rels/drawing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16.png"/></Relationships>
</file>

<file path=ppt/diagrams/_rels/drawing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16.png"/></Relationships>
</file>

<file path=ppt/diagrams/_rels/drawing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1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669877-5B23-4940-A095-89D4FA539C8C}" type="doc">
      <dgm:prSet loTypeId="urn:microsoft.com/office/officeart/2005/8/layout/equation1" loCatId="relationship" qsTypeId="urn:microsoft.com/office/officeart/2005/8/quickstyle/simple1" qsCatId="simple" csTypeId="urn:microsoft.com/office/officeart/2005/8/colors/accent1_2" csCatId="accent1" phldr="1"/>
      <dgm:spPr/>
    </dgm:pt>
    <dgm:pt modelId="{C7CF5BAF-A67B-4354-A61B-3BDBF64B1FEF}">
      <dgm:prSet phldrT="[Κείμενο]" custT="1"/>
      <dgm:spPr>
        <a:blipFill rotWithShape="0">
          <a:blip xmlns:r="http://schemas.openxmlformats.org/officeDocument/2006/relationships" r:embed="rId1"/>
          <a:stretch>
            <a:fillRect/>
          </a:stretch>
        </a:blipFill>
      </dgm:spPr>
      <dgm:t>
        <a:bodyPr/>
        <a:lstStyle/>
        <a:p>
          <a:endParaRPr lang="el-GR" sz="1000" dirty="0" smtClean="0"/>
        </a:p>
        <a:p>
          <a:endParaRPr lang="el-GR" sz="1000" dirty="0" smtClean="0"/>
        </a:p>
        <a:p>
          <a:endParaRPr lang="el-GR" sz="1000" dirty="0" smtClean="0"/>
        </a:p>
        <a:p>
          <a:endParaRPr lang="el-GR" sz="1000" dirty="0" smtClean="0"/>
        </a:p>
        <a:p>
          <a:r>
            <a:rPr lang="el-GR" sz="1000" dirty="0" smtClean="0"/>
            <a:t>δόντι</a:t>
          </a:r>
          <a:endParaRPr lang="el-GR" sz="1000" dirty="0"/>
        </a:p>
      </dgm:t>
    </dgm:pt>
    <dgm:pt modelId="{1A5D52B9-32EF-4167-8AFF-35F42FB1AD92}" type="parTrans" cxnId="{A1C4E2D1-DBD2-4B72-9B10-10D7B43906BB}">
      <dgm:prSet/>
      <dgm:spPr/>
      <dgm:t>
        <a:bodyPr/>
        <a:lstStyle/>
        <a:p>
          <a:endParaRPr lang="el-GR"/>
        </a:p>
      </dgm:t>
    </dgm:pt>
    <dgm:pt modelId="{AC6028CD-4B29-4157-B802-4460E665A619}" type="sibTrans" cxnId="{A1C4E2D1-DBD2-4B72-9B10-10D7B43906BB}">
      <dgm:prSet/>
      <dgm:spPr/>
      <dgm:t>
        <a:bodyPr/>
        <a:lstStyle/>
        <a:p>
          <a:endParaRPr lang="el-GR"/>
        </a:p>
      </dgm:t>
    </dgm:pt>
    <dgm:pt modelId="{3D4A2F96-6BA3-4AB5-B0C0-C8C355C1EC01}">
      <dgm:prSet phldrT="[Κείμενο]" phldr="1"/>
      <dgm:spPr>
        <a:blipFill rotWithShape="0">
          <a:blip xmlns:r="http://schemas.openxmlformats.org/officeDocument/2006/relationships" r:embed="rId2"/>
          <a:stretch>
            <a:fillRect/>
          </a:stretch>
        </a:blipFill>
      </dgm:spPr>
      <dgm:t>
        <a:bodyPr/>
        <a:lstStyle/>
        <a:p>
          <a:endParaRPr lang="el-GR" dirty="0"/>
        </a:p>
      </dgm:t>
    </dgm:pt>
    <dgm:pt modelId="{57D30E74-7AB9-457A-AD2B-D5C4EFCFB402}" type="parTrans" cxnId="{A0AD3007-4658-4420-AA5F-5AB63960166E}">
      <dgm:prSet/>
      <dgm:spPr/>
      <dgm:t>
        <a:bodyPr/>
        <a:lstStyle/>
        <a:p>
          <a:endParaRPr lang="el-GR"/>
        </a:p>
      </dgm:t>
    </dgm:pt>
    <dgm:pt modelId="{A33057D0-048D-4F4B-A7C5-A15971AB46A4}" type="sibTrans" cxnId="{A0AD3007-4658-4420-AA5F-5AB63960166E}">
      <dgm:prSet/>
      <dgm:spPr/>
      <dgm:t>
        <a:bodyPr/>
        <a:lstStyle/>
        <a:p>
          <a:endParaRPr lang="el-GR"/>
        </a:p>
      </dgm:t>
    </dgm:pt>
    <dgm:pt modelId="{DB051431-6F33-49EE-9960-A92A0C658E9B}">
      <dgm:prSet phldrT="[Κείμενο]" phldr="1"/>
      <dgm:spPr>
        <a:blipFill rotWithShape="0">
          <a:blip xmlns:r="http://schemas.openxmlformats.org/officeDocument/2006/relationships" r:embed="rId3"/>
          <a:stretch>
            <a:fillRect/>
          </a:stretch>
        </a:blipFill>
      </dgm:spPr>
      <dgm:t>
        <a:bodyPr/>
        <a:lstStyle/>
        <a:p>
          <a:endParaRPr lang="el-GR" dirty="0"/>
        </a:p>
      </dgm:t>
    </dgm:pt>
    <dgm:pt modelId="{70672414-0713-49C3-AB65-EE340B388FD0}" type="sibTrans" cxnId="{17CDE45D-B5C6-4751-8ADE-B75B183F1E2D}">
      <dgm:prSet/>
      <dgm:spPr/>
      <dgm:t>
        <a:bodyPr/>
        <a:lstStyle/>
        <a:p>
          <a:endParaRPr lang="el-GR"/>
        </a:p>
      </dgm:t>
    </dgm:pt>
    <dgm:pt modelId="{2ED8E58D-2073-4439-9633-00E8E64BE944}" type="parTrans" cxnId="{17CDE45D-B5C6-4751-8ADE-B75B183F1E2D}">
      <dgm:prSet/>
      <dgm:spPr/>
      <dgm:t>
        <a:bodyPr/>
        <a:lstStyle/>
        <a:p>
          <a:endParaRPr lang="el-GR"/>
        </a:p>
      </dgm:t>
    </dgm:pt>
    <dgm:pt modelId="{39022FDE-5AF6-43F2-819A-CFABCF654235}" type="pres">
      <dgm:prSet presAssocID="{0F669877-5B23-4940-A095-89D4FA539C8C}" presName="linearFlow" presStyleCnt="0">
        <dgm:presLayoutVars>
          <dgm:dir/>
          <dgm:resizeHandles val="exact"/>
        </dgm:presLayoutVars>
      </dgm:prSet>
      <dgm:spPr/>
    </dgm:pt>
    <dgm:pt modelId="{3346FCE3-ADC8-4C6B-9C49-29E9D03D8930}" type="pres">
      <dgm:prSet presAssocID="{C7CF5BAF-A67B-4354-A61B-3BDBF64B1FEF}" presName="node" presStyleLbl="node1" presStyleIdx="0" presStyleCnt="3">
        <dgm:presLayoutVars>
          <dgm:bulletEnabled val="1"/>
        </dgm:presLayoutVars>
      </dgm:prSet>
      <dgm:spPr/>
      <dgm:t>
        <a:bodyPr/>
        <a:lstStyle/>
        <a:p>
          <a:endParaRPr lang="el-GR"/>
        </a:p>
      </dgm:t>
    </dgm:pt>
    <dgm:pt modelId="{E14E18DA-4D40-47AC-B9EB-09914F04B8D0}" type="pres">
      <dgm:prSet presAssocID="{AC6028CD-4B29-4157-B802-4460E665A619}" presName="spacerL" presStyleCnt="0"/>
      <dgm:spPr/>
    </dgm:pt>
    <dgm:pt modelId="{4C860333-6927-4DEC-AA67-5E885A052689}" type="pres">
      <dgm:prSet presAssocID="{AC6028CD-4B29-4157-B802-4460E665A619}" presName="sibTrans" presStyleLbl="sibTrans2D1" presStyleIdx="0" presStyleCnt="2"/>
      <dgm:spPr/>
      <dgm:t>
        <a:bodyPr/>
        <a:lstStyle/>
        <a:p>
          <a:endParaRPr lang="el-GR"/>
        </a:p>
      </dgm:t>
    </dgm:pt>
    <dgm:pt modelId="{59590EB3-5EFC-4AAE-B9E6-0068423EAA22}" type="pres">
      <dgm:prSet presAssocID="{AC6028CD-4B29-4157-B802-4460E665A619}" presName="spacerR" presStyleCnt="0"/>
      <dgm:spPr/>
    </dgm:pt>
    <dgm:pt modelId="{F9FF4C8D-52D7-49E3-8AFF-265FF50980CD}" type="pres">
      <dgm:prSet presAssocID="{3D4A2F96-6BA3-4AB5-B0C0-C8C355C1EC01}" presName="node" presStyleLbl="node1" presStyleIdx="1" presStyleCnt="3">
        <dgm:presLayoutVars>
          <dgm:bulletEnabled val="1"/>
        </dgm:presLayoutVars>
      </dgm:prSet>
      <dgm:spPr/>
      <dgm:t>
        <a:bodyPr/>
        <a:lstStyle/>
        <a:p>
          <a:endParaRPr lang="el-GR"/>
        </a:p>
      </dgm:t>
    </dgm:pt>
    <dgm:pt modelId="{050FDCAF-5495-4AF7-999D-7517FB42A3BF}" type="pres">
      <dgm:prSet presAssocID="{A33057D0-048D-4F4B-A7C5-A15971AB46A4}" presName="spacerL" presStyleCnt="0"/>
      <dgm:spPr/>
    </dgm:pt>
    <dgm:pt modelId="{2FA83AFB-957C-4E4F-A82B-CA68BFB0DF15}" type="pres">
      <dgm:prSet presAssocID="{A33057D0-048D-4F4B-A7C5-A15971AB46A4}" presName="sibTrans" presStyleLbl="sibTrans2D1" presStyleIdx="1" presStyleCnt="2"/>
      <dgm:spPr/>
      <dgm:t>
        <a:bodyPr/>
        <a:lstStyle/>
        <a:p>
          <a:endParaRPr lang="el-GR"/>
        </a:p>
      </dgm:t>
    </dgm:pt>
    <dgm:pt modelId="{F267C25E-1A06-487A-B1B0-234D5DA439AC}" type="pres">
      <dgm:prSet presAssocID="{A33057D0-048D-4F4B-A7C5-A15971AB46A4}" presName="spacerR" presStyleCnt="0"/>
      <dgm:spPr/>
    </dgm:pt>
    <dgm:pt modelId="{E6656B15-3A20-4A65-A2F2-8601B57D9DB6}" type="pres">
      <dgm:prSet presAssocID="{DB051431-6F33-49EE-9960-A92A0C658E9B}" presName="node" presStyleLbl="node1" presStyleIdx="2" presStyleCnt="3">
        <dgm:presLayoutVars>
          <dgm:bulletEnabled val="1"/>
        </dgm:presLayoutVars>
      </dgm:prSet>
      <dgm:spPr/>
      <dgm:t>
        <a:bodyPr/>
        <a:lstStyle/>
        <a:p>
          <a:endParaRPr lang="el-GR"/>
        </a:p>
      </dgm:t>
    </dgm:pt>
  </dgm:ptLst>
  <dgm:cxnLst>
    <dgm:cxn modelId="{17CDE45D-B5C6-4751-8ADE-B75B183F1E2D}" srcId="{0F669877-5B23-4940-A095-89D4FA539C8C}" destId="{DB051431-6F33-49EE-9960-A92A0C658E9B}" srcOrd="2" destOrd="0" parTransId="{2ED8E58D-2073-4439-9633-00E8E64BE944}" sibTransId="{70672414-0713-49C3-AB65-EE340B388FD0}"/>
    <dgm:cxn modelId="{A0AD3007-4658-4420-AA5F-5AB63960166E}" srcId="{0F669877-5B23-4940-A095-89D4FA539C8C}" destId="{3D4A2F96-6BA3-4AB5-B0C0-C8C355C1EC01}" srcOrd="1" destOrd="0" parTransId="{57D30E74-7AB9-457A-AD2B-D5C4EFCFB402}" sibTransId="{A33057D0-048D-4F4B-A7C5-A15971AB46A4}"/>
    <dgm:cxn modelId="{C79B528F-D361-4A59-9085-40080D19CBED}" type="presOf" srcId="{3D4A2F96-6BA3-4AB5-B0C0-C8C355C1EC01}" destId="{F9FF4C8D-52D7-49E3-8AFF-265FF50980CD}" srcOrd="0" destOrd="0" presId="urn:microsoft.com/office/officeart/2005/8/layout/equation1"/>
    <dgm:cxn modelId="{4EEFF297-2BB8-49C1-82DA-B170E31086F9}" type="presOf" srcId="{DB051431-6F33-49EE-9960-A92A0C658E9B}" destId="{E6656B15-3A20-4A65-A2F2-8601B57D9DB6}" srcOrd="0" destOrd="0" presId="urn:microsoft.com/office/officeart/2005/8/layout/equation1"/>
    <dgm:cxn modelId="{A1C4E2D1-DBD2-4B72-9B10-10D7B43906BB}" srcId="{0F669877-5B23-4940-A095-89D4FA539C8C}" destId="{C7CF5BAF-A67B-4354-A61B-3BDBF64B1FEF}" srcOrd="0" destOrd="0" parTransId="{1A5D52B9-32EF-4167-8AFF-35F42FB1AD92}" sibTransId="{AC6028CD-4B29-4157-B802-4460E665A619}"/>
    <dgm:cxn modelId="{F97A257E-2B90-4943-960F-0DA648996C0E}" type="presOf" srcId="{C7CF5BAF-A67B-4354-A61B-3BDBF64B1FEF}" destId="{3346FCE3-ADC8-4C6B-9C49-29E9D03D8930}" srcOrd="0" destOrd="0" presId="urn:microsoft.com/office/officeart/2005/8/layout/equation1"/>
    <dgm:cxn modelId="{5A471187-872E-4479-B8EE-60A5CEA74E23}" type="presOf" srcId="{0F669877-5B23-4940-A095-89D4FA539C8C}" destId="{39022FDE-5AF6-43F2-819A-CFABCF654235}" srcOrd="0" destOrd="0" presId="urn:microsoft.com/office/officeart/2005/8/layout/equation1"/>
    <dgm:cxn modelId="{85737AB2-63A9-4D75-B172-41E0D65F9CB2}" type="presOf" srcId="{AC6028CD-4B29-4157-B802-4460E665A619}" destId="{4C860333-6927-4DEC-AA67-5E885A052689}" srcOrd="0" destOrd="0" presId="urn:microsoft.com/office/officeart/2005/8/layout/equation1"/>
    <dgm:cxn modelId="{23771117-74B2-4D57-9BF1-BCC510F2864A}" type="presOf" srcId="{A33057D0-048D-4F4B-A7C5-A15971AB46A4}" destId="{2FA83AFB-957C-4E4F-A82B-CA68BFB0DF15}" srcOrd="0" destOrd="0" presId="urn:microsoft.com/office/officeart/2005/8/layout/equation1"/>
    <dgm:cxn modelId="{60ACD885-6E28-4E6F-9A35-40E3021AF140}" type="presParOf" srcId="{39022FDE-5AF6-43F2-819A-CFABCF654235}" destId="{3346FCE3-ADC8-4C6B-9C49-29E9D03D8930}" srcOrd="0" destOrd="0" presId="urn:microsoft.com/office/officeart/2005/8/layout/equation1"/>
    <dgm:cxn modelId="{83558FDF-DE2D-4450-832F-7C355C9362DD}" type="presParOf" srcId="{39022FDE-5AF6-43F2-819A-CFABCF654235}" destId="{E14E18DA-4D40-47AC-B9EB-09914F04B8D0}" srcOrd="1" destOrd="0" presId="urn:microsoft.com/office/officeart/2005/8/layout/equation1"/>
    <dgm:cxn modelId="{DFC64981-B690-41F7-92FA-B72948FFA592}" type="presParOf" srcId="{39022FDE-5AF6-43F2-819A-CFABCF654235}" destId="{4C860333-6927-4DEC-AA67-5E885A052689}" srcOrd="2" destOrd="0" presId="urn:microsoft.com/office/officeart/2005/8/layout/equation1"/>
    <dgm:cxn modelId="{31F9FB9F-C99E-4431-A854-4962DAED9684}" type="presParOf" srcId="{39022FDE-5AF6-43F2-819A-CFABCF654235}" destId="{59590EB3-5EFC-4AAE-B9E6-0068423EAA22}" srcOrd="3" destOrd="0" presId="urn:microsoft.com/office/officeart/2005/8/layout/equation1"/>
    <dgm:cxn modelId="{4EC9438A-3BD5-4F7D-974D-6E158A776A0E}" type="presParOf" srcId="{39022FDE-5AF6-43F2-819A-CFABCF654235}" destId="{F9FF4C8D-52D7-49E3-8AFF-265FF50980CD}" srcOrd="4" destOrd="0" presId="urn:microsoft.com/office/officeart/2005/8/layout/equation1"/>
    <dgm:cxn modelId="{5EA2E7C8-C865-414D-9FDF-FD31646FF3CD}" type="presParOf" srcId="{39022FDE-5AF6-43F2-819A-CFABCF654235}" destId="{050FDCAF-5495-4AF7-999D-7517FB42A3BF}" srcOrd="5" destOrd="0" presId="urn:microsoft.com/office/officeart/2005/8/layout/equation1"/>
    <dgm:cxn modelId="{CC26FA30-632B-439D-8D23-46BF832A40D1}" type="presParOf" srcId="{39022FDE-5AF6-43F2-819A-CFABCF654235}" destId="{2FA83AFB-957C-4E4F-A82B-CA68BFB0DF15}" srcOrd="6" destOrd="0" presId="urn:microsoft.com/office/officeart/2005/8/layout/equation1"/>
    <dgm:cxn modelId="{093796C2-63A2-49D9-AF51-3A8B3FC9B1FF}" type="presParOf" srcId="{39022FDE-5AF6-43F2-819A-CFABCF654235}" destId="{F267C25E-1A06-487A-B1B0-234D5DA439AC}" srcOrd="7" destOrd="0" presId="urn:microsoft.com/office/officeart/2005/8/layout/equation1"/>
    <dgm:cxn modelId="{F163E2BC-9563-47C9-9287-02A5BD9AA2A4}" type="presParOf" srcId="{39022FDE-5AF6-43F2-819A-CFABCF654235}" destId="{E6656B15-3A20-4A65-A2F2-8601B57D9DB6}" srcOrd="8" destOrd="0" presId="urn:microsoft.com/office/officeart/2005/8/layout/equatio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F669877-5B23-4940-A095-89D4FA539C8C}" type="doc">
      <dgm:prSet loTypeId="urn:microsoft.com/office/officeart/2005/8/layout/equation1" loCatId="relationship" qsTypeId="urn:microsoft.com/office/officeart/2005/8/quickstyle/simple1" qsCatId="simple" csTypeId="urn:microsoft.com/office/officeart/2005/8/colors/accent1_2" csCatId="accent1" phldr="1"/>
      <dgm:spPr/>
    </dgm:pt>
    <dgm:pt modelId="{C7CF5BAF-A67B-4354-A61B-3BDBF64B1FEF}">
      <dgm:prSet phldrT="[Κείμενο]" phldr="1"/>
      <dgm:spPr>
        <a:blipFill rotWithShape="0">
          <a:blip xmlns:r="http://schemas.openxmlformats.org/officeDocument/2006/relationships" r:embed="rId1"/>
          <a:stretch>
            <a:fillRect/>
          </a:stretch>
        </a:blipFill>
      </dgm:spPr>
      <dgm:t>
        <a:bodyPr/>
        <a:lstStyle/>
        <a:p>
          <a:endParaRPr lang="el-GR" dirty="0"/>
        </a:p>
      </dgm:t>
    </dgm:pt>
    <dgm:pt modelId="{1A5D52B9-32EF-4167-8AFF-35F42FB1AD92}" type="parTrans" cxnId="{A1C4E2D1-DBD2-4B72-9B10-10D7B43906BB}">
      <dgm:prSet/>
      <dgm:spPr/>
      <dgm:t>
        <a:bodyPr/>
        <a:lstStyle/>
        <a:p>
          <a:endParaRPr lang="el-GR"/>
        </a:p>
      </dgm:t>
    </dgm:pt>
    <dgm:pt modelId="{AC6028CD-4B29-4157-B802-4460E665A619}" type="sibTrans" cxnId="{A1C4E2D1-DBD2-4B72-9B10-10D7B43906BB}">
      <dgm:prSet/>
      <dgm:spPr/>
      <dgm:t>
        <a:bodyPr/>
        <a:lstStyle/>
        <a:p>
          <a:endParaRPr lang="el-GR"/>
        </a:p>
      </dgm:t>
    </dgm:pt>
    <dgm:pt modelId="{3D4A2F96-6BA3-4AB5-B0C0-C8C355C1EC01}">
      <dgm:prSet phldrT="[Κείμενο]" phldr="1"/>
      <dgm:spPr>
        <a:blipFill rotWithShape="0">
          <a:blip xmlns:r="http://schemas.openxmlformats.org/officeDocument/2006/relationships" r:embed="rId2"/>
          <a:stretch>
            <a:fillRect/>
          </a:stretch>
        </a:blipFill>
      </dgm:spPr>
      <dgm:t>
        <a:bodyPr/>
        <a:lstStyle/>
        <a:p>
          <a:endParaRPr lang="el-GR" dirty="0"/>
        </a:p>
      </dgm:t>
    </dgm:pt>
    <dgm:pt modelId="{57D30E74-7AB9-457A-AD2B-D5C4EFCFB402}" type="parTrans" cxnId="{A0AD3007-4658-4420-AA5F-5AB63960166E}">
      <dgm:prSet/>
      <dgm:spPr/>
      <dgm:t>
        <a:bodyPr/>
        <a:lstStyle/>
        <a:p>
          <a:endParaRPr lang="el-GR"/>
        </a:p>
      </dgm:t>
    </dgm:pt>
    <dgm:pt modelId="{A33057D0-048D-4F4B-A7C5-A15971AB46A4}" type="sibTrans" cxnId="{A0AD3007-4658-4420-AA5F-5AB63960166E}">
      <dgm:prSet/>
      <dgm:spPr/>
      <dgm:t>
        <a:bodyPr/>
        <a:lstStyle/>
        <a:p>
          <a:endParaRPr lang="el-GR"/>
        </a:p>
      </dgm:t>
    </dgm:pt>
    <dgm:pt modelId="{DB051431-6F33-49EE-9960-A92A0C658E9B}">
      <dgm:prSet phldrT="[Κείμενο]" phldr="1"/>
      <dgm:spPr>
        <a:blipFill rotWithShape="0">
          <a:blip xmlns:r="http://schemas.openxmlformats.org/officeDocument/2006/relationships" r:embed="rId3"/>
          <a:stretch>
            <a:fillRect/>
          </a:stretch>
        </a:blipFill>
      </dgm:spPr>
      <dgm:t>
        <a:bodyPr/>
        <a:lstStyle/>
        <a:p>
          <a:endParaRPr lang="el-GR" dirty="0"/>
        </a:p>
      </dgm:t>
    </dgm:pt>
    <dgm:pt modelId="{2ED8E58D-2073-4439-9633-00E8E64BE944}" type="parTrans" cxnId="{17CDE45D-B5C6-4751-8ADE-B75B183F1E2D}">
      <dgm:prSet/>
      <dgm:spPr/>
      <dgm:t>
        <a:bodyPr/>
        <a:lstStyle/>
        <a:p>
          <a:endParaRPr lang="el-GR"/>
        </a:p>
      </dgm:t>
    </dgm:pt>
    <dgm:pt modelId="{70672414-0713-49C3-AB65-EE340B388FD0}" type="sibTrans" cxnId="{17CDE45D-B5C6-4751-8ADE-B75B183F1E2D}">
      <dgm:prSet/>
      <dgm:spPr/>
      <dgm:t>
        <a:bodyPr/>
        <a:lstStyle/>
        <a:p>
          <a:endParaRPr lang="el-GR"/>
        </a:p>
      </dgm:t>
    </dgm:pt>
    <dgm:pt modelId="{39022FDE-5AF6-43F2-819A-CFABCF654235}" type="pres">
      <dgm:prSet presAssocID="{0F669877-5B23-4940-A095-89D4FA539C8C}" presName="linearFlow" presStyleCnt="0">
        <dgm:presLayoutVars>
          <dgm:dir/>
          <dgm:resizeHandles val="exact"/>
        </dgm:presLayoutVars>
      </dgm:prSet>
      <dgm:spPr/>
    </dgm:pt>
    <dgm:pt modelId="{3346FCE3-ADC8-4C6B-9C49-29E9D03D8930}" type="pres">
      <dgm:prSet presAssocID="{C7CF5BAF-A67B-4354-A61B-3BDBF64B1FEF}" presName="node" presStyleLbl="node1" presStyleIdx="0" presStyleCnt="3">
        <dgm:presLayoutVars>
          <dgm:bulletEnabled val="1"/>
        </dgm:presLayoutVars>
      </dgm:prSet>
      <dgm:spPr/>
      <dgm:t>
        <a:bodyPr/>
        <a:lstStyle/>
        <a:p>
          <a:endParaRPr lang="el-GR"/>
        </a:p>
      </dgm:t>
    </dgm:pt>
    <dgm:pt modelId="{E14E18DA-4D40-47AC-B9EB-09914F04B8D0}" type="pres">
      <dgm:prSet presAssocID="{AC6028CD-4B29-4157-B802-4460E665A619}" presName="spacerL" presStyleCnt="0"/>
      <dgm:spPr/>
    </dgm:pt>
    <dgm:pt modelId="{4C860333-6927-4DEC-AA67-5E885A052689}" type="pres">
      <dgm:prSet presAssocID="{AC6028CD-4B29-4157-B802-4460E665A619}" presName="sibTrans" presStyleLbl="sibTrans2D1" presStyleIdx="0" presStyleCnt="2"/>
      <dgm:spPr/>
      <dgm:t>
        <a:bodyPr/>
        <a:lstStyle/>
        <a:p>
          <a:endParaRPr lang="el-GR"/>
        </a:p>
      </dgm:t>
    </dgm:pt>
    <dgm:pt modelId="{59590EB3-5EFC-4AAE-B9E6-0068423EAA22}" type="pres">
      <dgm:prSet presAssocID="{AC6028CD-4B29-4157-B802-4460E665A619}" presName="spacerR" presStyleCnt="0"/>
      <dgm:spPr/>
    </dgm:pt>
    <dgm:pt modelId="{F9FF4C8D-52D7-49E3-8AFF-265FF50980CD}" type="pres">
      <dgm:prSet presAssocID="{3D4A2F96-6BA3-4AB5-B0C0-C8C355C1EC01}" presName="node" presStyleLbl="node1" presStyleIdx="1" presStyleCnt="3">
        <dgm:presLayoutVars>
          <dgm:bulletEnabled val="1"/>
        </dgm:presLayoutVars>
      </dgm:prSet>
      <dgm:spPr/>
      <dgm:t>
        <a:bodyPr/>
        <a:lstStyle/>
        <a:p>
          <a:endParaRPr lang="el-GR"/>
        </a:p>
      </dgm:t>
    </dgm:pt>
    <dgm:pt modelId="{050FDCAF-5495-4AF7-999D-7517FB42A3BF}" type="pres">
      <dgm:prSet presAssocID="{A33057D0-048D-4F4B-A7C5-A15971AB46A4}" presName="spacerL" presStyleCnt="0"/>
      <dgm:spPr/>
    </dgm:pt>
    <dgm:pt modelId="{2FA83AFB-957C-4E4F-A82B-CA68BFB0DF15}" type="pres">
      <dgm:prSet presAssocID="{A33057D0-048D-4F4B-A7C5-A15971AB46A4}" presName="sibTrans" presStyleLbl="sibTrans2D1" presStyleIdx="1" presStyleCnt="2"/>
      <dgm:spPr/>
      <dgm:t>
        <a:bodyPr/>
        <a:lstStyle/>
        <a:p>
          <a:endParaRPr lang="el-GR"/>
        </a:p>
      </dgm:t>
    </dgm:pt>
    <dgm:pt modelId="{F267C25E-1A06-487A-B1B0-234D5DA439AC}" type="pres">
      <dgm:prSet presAssocID="{A33057D0-048D-4F4B-A7C5-A15971AB46A4}" presName="spacerR" presStyleCnt="0"/>
      <dgm:spPr/>
    </dgm:pt>
    <dgm:pt modelId="{E6656B15-3A20-4A65-A2F2-8601B57D9DB6}" type="pres">
      <dgm:prSet presAssocID="{DB051431-6F33-49EE-9960-A92A0C658E9B}" presName="node" presStyleLbl="node1" presStyleIdx="2" presStyleCnt="3">
        <dgm:presLayoutVars>
          <dgm:bulletEnabled val="1"/>
        </dgm:presLayoutVars>
      </dgm:prSet>
      <dgm:spPr/>
      <dgm:t>
        <a:bodyPr/>
        <a:lstStyle/>
        <a:p>
          <a:endParaRPr lang="el-GR"/>
        </a:p>
      </dgm:t>
    </dgm:pt>
  </dgm:ptLst>
  <dgm:cxnLst>
    <dgm:cxn modelId="{17CDE45D-B5C6-4751-8ADE-B75B183F1E2D}" srcId="{0F669877-5B23-4940-A095-89D4FA539C8C}" destId="{DB051431-6F33-49EE-9960-A92A0C658E9B}" srcOrd="2" destOrd="0" parTransId="{2ED8E58D-2073-4439-9633-00E8E64BE944}" sibTransId="{70672414-0713-49C3-AB65-EE340B388FD0}"/>
    <dgm:cxn modelId="{A0AD3007-4658-4420-AA5F-5AB63960166E}" srcId="{0F669877-5B23-4940-A095-89D4FA539C8C}" destId="{3D4A2F96-6BA3-4AB5-B0C0-C8C355C1EC01}" srcOrd="1" destOrd="0" parTransId="{57D30E74-7AB9-457A-AD2B-D5C4EFCFB402}" sibTransId="{A33057D0-048D-4F4B-A7C5-A15971AB46A4}"/>
    <dgm:cxn modelId="{C9C492AC-C71C-4D9E-9DEC-7EE0F87F1B7E}" type="presOf" srcId="{AC6028CD-4B29-4157-B802-4460E665A619}" destId="{4C860333-6927-4DEC-AA67-5E885A052689}" srcOrd="0" destOrd="0" presId="urn:microsoft.com/office/officeart/2005/8/layout/equation1"/>
    <dgm:cxn modelId="{3DD0807F-F587-49EB-B880-C60CEE6E4F1A}" type="presOf" srcId="{C7CF5BAF-A67B-4354-A61B-3BDBF64B1FEF}" destId="{3346FCE3-ADC8-4C6B-9C49-29E9D03D8930}" srcOrd="0" destOrd="0" presId="urn:microsoft.com/office/officeart/2005/8/layout/equation1"/>
    <dgm:cxn modelId="{A1C4E2D1-DBD2-4B72-9B10-10D7B43906BB}" srcId="{0F669877-5B23-4940-A095-89D4FA539C8C}" destId="{C7CF5BAF-A67B-4354-A61B-3BDBF64B1FEF}" srcOrd="0" destOrd="0" parTransId="{1A5D52B9-32EF-4167-8AFF-35F42FB1AD92}" sibTransId="{AC6028CD-4B29-4157-B802-4460E665A619}"/>
    <dgm:cxn modelId="{D2505A14-3A28-4F0E-B0AC-7BE62FD15ABF}" type="presOf" srcId="{0F669877-5B23-4940-A095-89D4FA539C8C}" destId="{39022FDE-5AF6-43F2-819A-CFABCF654235}" srcOrd="0" destOrd="0" presId="urn:microsoft.com/office/officeart/2005/8/layout/equation1"/>
    <dgm:cxn modelId="{B11013A4-EE6F-4F31-BD51-84BCF193AF6D}" type="presOf" srcId="{3D4A2F96-6BA3-4AB5-B0C0-C8C355C1EC01}" destId="{F9FF4C8D-52D7-49E3-8AFF-265FF50980CD}" srcOrd="0" destOrd="0" presId="urn:microsoft.com/office/officeart/2005/8/layout/equation1"/>
    <dgm:cxn modelId="{CE151C89-0134-4E9A-849D-F791963D3C6C}" type="presOf" srcId="{A33057D0-048D-4F4B-A7C5-A15971AB46A4}" destId="{2FA83AFB-957C-4E4F-A82B-CA68BFB0DF15}" srcOrd="0" destOrd="0" presId="urn:microsoft.com/office/officeart/2005/8/layout/equation1"/>
    <dgm:cxn modelId="{D5F45519-4018-4B5A-A772-C4BA24A97FC9}" type="presOf" srcId="{DB051431-6F33-49EE-9960-A92A0C658E9B}" destId="{E6656B15-3A20-4A65-A2F2-8601B57D9DB6}" srcOrd="0" destOrd="0" presId="urn:microsoft.com/office/officeart/2005/8/layout/equation1"/>
    <dgm:cxn modelId="{5458955B-B121-4443-822A-9D08CC02217F}" type="presParOf" srcId="{39022FDE-5AF6-43F2-819A-CFABCF654235}" destId="{3346FCE3-ADC8-4C6B-9C49-29E9D03D8930}" srcOrd="0" destOrd="0" presId="urn:microsoft.com/office/officeart/2005/8/layout/equation1"/>
    <dgm:cxn modelId="{81DF7936-32E4-4638-AB4D-EB3F87BBCC3D}" type="presParOf" srcId="{39022FDE-5AF6-43F2-819A-CFABCF654235}" destId="{E14E18DA-4D40-47AC-B9EB-09914F04B8D0}" srcOrd="1" destOrd="0" presId="urn:microsoft.com/office/officeart/2005/8/layout/equation1"/>
    <dgm:cxn modelId="{0649E230-EFC2-4779-BDA8-C13643377DE8}" type="presParOf" srcId="{39022FDE-5AF6-43F2-819A-CFABCF654235}" destId="{4C860333-6927-4DEC-AA67-5E885A052689}" srcOrd="2" destOrd="0" presId="urn:microsoft.com/office/officeart/2005/8/layout/equation1"/>
    <dgm:cxn modelId="{9C1B794E-ECB0-4437-9688-A18A50319258}" type="presParOf" srcId="{39022FDE-5AF6-43F2-819A-CFABCF654235}" destId="{59590EB3-5EFC-4AAE-B9E6-0068423EAA22}" srcOrd="3" destOrd="0" presId="urn:microsoft.com/office/officeart/2005/8/layout/equation1"/>
    <dgm:cxn modelId="{ED9DC881-509D-4F86-8FF3-69BF570A9D25}" type="presParOf" srcId="{39022FDE-5AF6-43F2-819A-CFABCF654235}" destId="{F9FF4C8D-52D7-49E3-8AFF-265FF50980CD}" srcOrd="4" destOrd="0" presId="urn:microsoft.com/office/officeart/2005/8/layout/equation1"/>
    <dgm:cxn modelId="{BC8D5C33-5361-4A4E-BF34-436C8C56FAF3}" type="presParOf" srcId="{39022FDE-5AF6-43F2-819A-CFABCF654235}" destId="{050FDCAF-5495-4AF7-999D-7517FB42A3BF}" srcOrd="5" destOrd="0" presId="urn:microsoft.com/office/officeart/2005/8/layout/equation1"/>
    <dgm:cxn modelId="{8AF409E3-3F43-47EC-B391-7575B49B0A4C}" type="presParOf" srcId="{39022FDE-5AF6-43F2-819A-CFABCF654235}" destId="{2FA83AFB-957C-4E4F-A82B-CA68BFB0DF15}" srcOrd="6" destOrd="0" presId="urn:microsoft.com/office/officeart/2005/8/layout/equation1"/>
    <dgm:cxn modelId="{3B696253-255D-4FCF-8EA3-55CC855D8AD7}" type="presParOf" srcId="{39022FDE-5AF6-43F2-819A-CFABCF654235}" destId="{F267C25E-1A06-487A-B1B0-234D5DA439AC}" srcOrd="7" destOrd="0" presId="urn:microsoft.com/office/officeart/2005/8/layout/equation1"/>
    <dgm:cxn modelId="{22ACD6D0-42B7-444A-BAF3-D7D8C63B1533}" type="presParOf" srcId="{39022FDE-5AF6-43F2-819A-CFABCF654235}" destId="{E6656B15-3A20-4A65-A2F2-8601B57D9DB6}" srcOrd="8" destOrd="0" presId="urn:microsoft.com/office/officeart/2005/8/layout/equation1"/>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F669877-5B23-4940-A095-89D4FA539C8C}" type="doc">
      <dgm:prSet loTypeId="urn:microsoft.com/office/officeart/2005/8/layout/equation1" loCatId="relationship" qsTypeId="urn:microsoft.com/office/officeart/2005/8/quickstyle/simple1" qsCatId="simple" csTypeId="urn:microsoft.com/office/officeart/2005/8/colors/accent1_2" csCatId="accent1" phldr="1"/>
      <dgm:spPr/>
    </dgm:pt>
    <dgm:pt modelId="{C7CF5BAF-A67B-4354-A61B-3BDBF64B1FEF}">
      <dgm:prSet phldrT="[Κείμενο]" phldr="1"/>
      <dgm:spPr>
        <a:blipFill rotWithShape="0">
          <a:blip xmlns:r="http://schemas.openxmlformats.org/officeDocument/2006/relationships" r:embed="rId1"/>
          <a:stretch>
            <a:fillRect/>
          </a:stretch>
        </a:blipFill>
      </dgm:spPr>
      <dgm:t>
        <a:bodyPr/>
        <a:lstStyle/>
        <a:p>
          <a:endParaRPr lang="el-GR" dirty="0"/>
        </a:p>
      </dgm:t>
    </dgm:pt>
    <dgm:pt modelId="{1A5D52B9-32EF-4167-8AFF-35F42FB1AD92}" type="parTrans" cxnId="{A1C4E2D1-DBD2-4B72-9B10-10D7B43906BB}">
      <dgm:prSet/>
      <dgm:spPr/>
      <dgm:t>
        <a:bodyPr/>
        <a:lstStyle/>
        <a:p>
          <a:endParaRPr lang="el-GR"/>
        </a:p>
      </dgm:t>
    </dgm:pt>
    <dgm:pt modelId="{AC6028CD-4B29-4157-B802-4460E665A619}" type="sibTrans" cxnId="{A1C4E2D1-DBD2-4B72-9B10-10D7B43906BB}">
      <dgm:prSet/>
      <dgm:spPr/>
      <dgm:t>
        <a:bodyPr/>
        <a:lstStyle/>
        <a:p>
          <a:endParaRPr lang="el-GR"/>
        </a:p>
      </dgm:t>
    </dgm:pt>
    <dgm:pt modelId="{3D4A2F96-6BA3-4AB5-B0C0-C8C355C1EC01}">
      <dgm:prSet phldrT="[Κείμενο]" phldr="1"/>
      <dgm:spPr>
        <a:blipFill rotWithShape="0">
          <a:blip xmlns:r="http://schemas.openxmlformats.org/officeDocument/2006/relationships" r:embed="rId2"/>
          <a:stretch>
            <a:fillRect/>
          </a:stretch>
        </a:blipFill>
      </dgm:spPr>
      <dgm:t>
        <a:bodyPr/>
        <a:lstStyle/>
        <a:p>
          <a:endParaRPr lang="el-GR" dirty="0"/>
        </a:p>
      </dgm:t>
    </dgm:pt>
    <dgm:pt modelId="{57D30E74-7AB9-457A-AD2B-D5C4EFCFB402}" type="parTrans" cxnId="{A0AD3007-4658-4420-AA5F-5AB63960166E}">
      <dgm:prSet/>
      <dgm:spPr/>
      <dgm:t>
        <a:bodyPr/>
        <a:lstStyle/>
        <a:p>
          <a:endParaRPr lang="el-GR"/>
        </a:p>
      </dgm:t>
    </dgm:pt>
    <dgm:pt modelId="{A33057D0-048D-4F4B-A7C5-A15971AB46A4}" type="sibTrans" cxnId="{A0AD3007-4658-4420-AA5F-5AB63960166E}">
      <dgm:prSet/>
      <dgm:spPr/>
      <dgm:t>
        <a:bodyPr/>
        <a:lstStyle/>
        <a:p>
          <a:endParaRPr lang="el-GR"/>
        </a:p>
      </dgm:t>
    </dgm:pt>
    <dgm:pt modelId="{DB051431-6F33-49EE-9960-A92A0C658E9B}">
      <dgm:prSet phldrT="[Κείμενο]" phldr="1"/>
      <dgm:spPr>
        <a:blipFill rotWithShape="0">
          <a:blip xmlns:r="http://schemas.openxmlformats.org/officeDocument/2006/relationships" r:embed="rId3"/>
          <a:stretch>
            <a:fillRect/>
          </a:stretch>
        </a:blipFill>
      </dgm:spPr>
      <dgm:t>
        <a:bodyPr/>
        <a:lstStyle/>
        <a:p>
          <a:endParaRPr lang="el-GR" dirty="0"/>
        </a:p>
      </dgm:t>
    </dgm:pt>
    <dgm:pt modelId="{2ED8E58D-2073-4439-9633-00E8E64BE944}" type="parTrans" cxnId="{17CDE45D-B5C6-4751-8ADE-B75B183F1E2D}">
      <dgm:prSet/>
      <dgm:spPr/>
      <dgm:t>
        <a:bodyPr/>
        <a:lstStyle/>
        <a:p>
          <a:endParaRPr lang="el-GR"/>
        </a:p>
      </dgm:t>
    </dgm:pt>
    <dgm:pt modelId="{70672414-0713-49C3-AB65-EE340B388FD0}" type="sibTrans" cxnId="{17CDE45D-B5C6-4751-8ADE-B75B183F1E2D}">
      <dgm:prSet/>
      <dgm:spPr/>
      <dgm:t>
        <a:bodyPr/>
        <a:lstStyle/>
        <a:p>
          <a:endParaRPr lang="el-GR"/>
        </a:p>
      </dgm:t>
    </dgm:pt>
    <dgm:pt modelId="{39022FDE-5AF6-43F2-819A-CFABCF654235}" type="pres">
      <dgm:prSet presAssocID="{0F669877-5B23-4940-A095-89D4FA539C8C}" presName="linearFlow" presStyleCnt="0">
        <dgm:presLayoutVars>
          <dgm:dir/>
          <dgm:resizeHandles val="exact"/>
        </dgm:presLayoutVars>
      </dgm:prSet>
      <dgm:spPr/>
    </dgm:pt>
    <dgm:pt modelId="{3346FCE3-ADC8-4C6B-9C49-29E9D03D8930}" type="pres">
      <dgm:prSet presAssocID="{C7CF5BAF-A67B-4354-A61B-3BDBF64B1FEF}" presName="node" presStyleLbl="node1" presStyleIdx="0" presStyleCnt="3">
        <dgm:presLayoutVars>
          <dgm:bulletEnabled val="1"/>
        </dgm:presLayoutVars>
      </dgm:prSet>
      <dgm:spPr/>
      <dgm:t>
        <a:bodyPr/>
        <a:lstStyle/>
        <a:p>
          <a:endParaRPr lang="el-GR"/>
        </a:p>
      </dgm:t>
    </dgm:pt>
    <dgm:pt modelId="{E14E18DA-4D40-47AC-B9EB-09914F04B8D0}" type="pres">
      <dgm:prSet presAssocID="{AC6028CD-4B29-4157-B802-4460E665A619}" presName="spacerL" presStyleCnt="0"/>
      <dgm:spPr/>
    </dgm:pt>
    <dgm:pt modelId="{4C860333-6927-4DEC-AA67-5E885A052689}" type="pres">
      <dgm:prSet presAssocID="{AC6028CD-4B29-4157-B802-4460E665A619}" presName="sibTrans" presStyleLbl="sibTrans2D1" presStyleIdx="0" presStyleCnt="2"/>
      <dgm:spPr/>
      <dgm:t>
        <a:bodyPr/>
        <a:lstStyle/>
        <a:p>
          <a:endParaRPr lang="el-GR"/>
        </a:p>
      </dgm:t>
    </dgm:pt>
    <dgm:pt modelId="{59590EB3-5EFC-4AAE-B9E6-0068423EAA22}" type="pres">
      <dgm:prSet presAssocID="{AC6028CD-4B29-4157-B802-4460E665A619}" presName="spacerR" presStyleCnt="0"/>
      <dgm:spPr/>
    </dgm:pt>
    <dgm:pt modelId="{F9FF4C8D-52D7-49E3-8AFF-265FF50980CD}" type="pres">
      <dgm:prSet presAssocID="{3D4A2F96-6BA3-4AB5-B0C0-C8C355C1EC01}" presName="node" presStyleLbl="node1" presStyleIdx="1" presStyleCnt="3" custLinFactNeighborX="62680" custLinFactNeighborY="4728">
        <dgm:presLayoutVars>
          <dgm:bulletEnabled val="1"/>
        </dgm:presLayoutVars>
      </dgm:prSet>
      <dgm:spPr/>
      <dgm:t>
        <a:bodyPr/>
        <a:lstStyle/>
        <a:p>
          <a:endParaRPr lang="el-GR"/>
        </a:p>
      </dgm:t>
    </dgm:pt>
    <dgm:pt modelId="{050FDCAF-5495-4AF7-999D-7517FB42A3BF}" type="pres">
      <dgm:prSet presAssocID="{A33057D0-048D-4F4B-A7C5-A15971AB46A4}" presName="spacerL" presStyleCnt="0"/>
      <dgm:spPr/>
    </dgm:pt>
    <dgm:pt modelId="{2FA83AFB-957C-4E4F-A82B-CA68BFB0DF15}" type="pres">
      <dgm:prSet presAssocID="{A33057D0-048D-4F4B-A7C5-A15971AB46A4}" presName="sibTrans" presStyleLbl="sibTrans2D1" presStyleIdx="1" presStyleCnt="2"/>
      <dgm:spPr/>
      <dgm:t>
        <a:bodyPr/>
        <a:lstStyle/>
        <a:p>
          <a:endParaRPr lang="el-GR"/>
        </a:p>
      </dgm:t>
    </dgm:pt>
    <dgm:pt modelId="{F267C25E-1A06-487A-B1B0-234D5DA439AC}" type="pres">
      <dgm:prSet presAssocID="{A33057D0-048D-4F4B-A7C5-A15971AB46A4}" presName="spacerR" presStyleCnt="0"/>
      <dgm:spPr/>
    </dgm:pt>
    <dgm:pt modelId="{E6656B15-3A20-4A65-A2F2-8601B57D9DB6}" type="pres">
      <dgm:prSet presAssocID="{DB051431-6F33-49EE-9960-A92A0C658E9B}" presName="node" presStyleLbl="node1" presStyleIdx="2" presStyleCnt="3">
        <dgm:presLayoutVars>
          <dgm:bulletEnabled val="1"/>
        </dgm:presLayoutVars>
      </dgm:prSet>
      <dgm:spPr/>
      <dgm:t>
        <a:bodyPr/>
        <a:lstStyle/>
        <a:p>
          <a:endParaRPr lang="el-GR"/>
        </a:p>
      </dgm:t>
    </dgm:pt>
  </dgm:ptLst>
  <dgm:cxnLst>
    <dgm:cxn modelId="{17CDE45D-B5C6-4751-8ADE-B75B183F1E2D}" srcId="{0F669877-5B23-4940-A095-89D4FA539C8C}" destId="{DB051431-6F33-49EE-9960-A92A0C658E9B}" srcOrd="2" destOrd="0" parTransId="{2ED8E58D-2073-4439-9633-00E8E64BE944}" sibTransId="{70672414-0713-49C3-AB65-EE340B388FD0}"/>
    <dgm:cxn modelId="{A0AD3007-4658-4420-AA5F-5AB63960166E}" srcId="{0F669877-5B23-4940-A095-89D4FA539C8C}" destId="{3D4A2F96-6BA3-4AB5-B0C0-C8C355C1EC01}" srcOrd="1" destOrd="0" parTransId="{57D30E74-7AB9-457A-AD2B-D5C4EFCFB402}" sibTransId="{A33057D0-048D-4F4B-A7C5-A15971AB46A4}"/>
    <dgm:cxn modelId="{9E44F3F0-43FE-4C71-8242-DAD7D4DCF8C4}" type="presOf" srcId="{DB051431-6F33-49EE-9960-A92A0C658E9B}" destId="{E6656B15-3A20-4A65-A2F2-8601B57D9DB6}" srcOrd="0" destOrd="0" presId="urn:microsoft.com/office/officeart/2005/8/layout/equation1"/>
    <dgm:cxn modelId="{3CDF46AA-2DE0-4460-BBB2-0881EC214D97}" type="presOf" srcId="{A33057D0-048D-4F4B-A7C5-A15971AB46A4}" destId="{2FA83AFB-957C-4E4F-A82B-CA68BFB0DF15}" srcOrd="0" destOrd="0" presId="urn:microsoft.com/office/officeart/2005/8/layout/equation1"/>
    <dgm:cxn modelId="{A1C4E2D1-DBD2-4B72-9B10-10D7B43906BB}" srcId="{0F669877-5B23-4940-A095-89D4FA539C8C}" destId="{C7CF5BAF-A67B-4354-A61B-3BDBF64B1FEF}" srcOrd="0" destOrd="0" parTransId="{1A5D52B9-32EF-4167-8AFF-35F42FB1AD92}" sibTransId="{AC6028CD-4B29-4157-B802-4460E665A619}"/>
    <dgm:cxn modelId="{833581D0-B11A-4BAB-B419-77135DD83DFA}" type="presOf" srcId="{3D4A2F96-6BA3-4AB5-B0C0-C8C355C1EC01}" destId="{F9FF4C8D-52D7-49E3-8AFF-265FF50980CD}" srcOrd="0" destOrd="0" presId="urn:microsoft.com/office/officeart/2005/8/layout/equation1"/>
    <dgm:cxn modelId="{DDA582B0-934D-417F-985D-337798BE2F3F}" type="presOf" srcId="{C7CF5BAF-A67B-4354-A61B-3BDBF64B1FEF}" destId="{3346FCE3-ADC8-4C6B-9C49-29E9D03D8930}" srcOrd="0" destOrd="0" presId="urn:microsoft.com/office/officeart/2005/8/layout/equation1"/>
    <dgm:cxn modelId="{A51152C5-A0BB-4A08-A6D2-C83BD7961765}" type="presOf" srcId="{0F669877-5B23-4940-A095-89D4FA539C8C}" destId="{39022FDE-5AF6-43F2-819A-CFABCF654235}" srcOrd="0" destOrd="0" presId="urn:microsoft.com/office/officeart/2005/8/layout/equation1"/>
    <dgm:cxn modelId="{0EDDBC60-8143-400F-A429-14B77C464831}" type="presOf" srcId="{AC6028CD-4B29-4157-B802-4460E665A619}" destId="{4C860333-6927-4DEC-AA67-5E885A052689}" srcOrd="0" destOrd="0" presId="urn:microsoft.com/office/officeart/2005/8/layout/equation1"/>
    <dgm:cxn modelId="{B4CBAF81-0310-460D-BC4E-ABD301F694C7}" type="presParOf" srcId="{39022FDE-5AF6-43F2-819A-CFABCF654235}" destId="{3346FCE3-ADC8-4C6B-9C49-29E9D03D8930}" srcOrd="0" destOrd="0" presId="urn:microsoft.com/office/officeart/2005/8/layout/equation1"/>
    <dgm:cxn modelId="{C1830C9B-CCC4-47E8-9C1F-3818D895AFDA}" type="presParOf" srcId="{39022FDE-5AF6-43F2-819A-CFABCF654235}" destId="{E14E18DA-4D40-47AC-B9EB-09914F04B8D0}" srcOrd="1" destOrd="0" presId="urn:microsoft.com/office/officeart/2005/8/layout/equation1"/>
    <dgm:cxn modelId="{A0E23FE2-67CD-490D-9CF9-8D728283993B}" type="presParOf" srcId="{39022FDE-5AF6-43F2-819A-CFABCF654235}" destId="{4C860333-6927-4DEC-AA67-5E885A052689}" srcOrd="2" destOrd="0" presId="urn:microsoft.com/office/officeart/2005/8/layout/equation1"/>
    <dgm:cxn modelId="{4730B79A-5A56-4E61-BBB7-FDFBA223FC9D}" type="presParOf" srcId="{39022FDE-5AF6-43F2-819A-CFABCF654235}" destId="{59590EB3-5EFC-4AAE-B9E6-0068423EAA22}" srcOrd="3" destOrd="0" presId="urn:microsoft.com/office/officeart/2005/8/layout/equation1"/>
    <dgm:cxn modelId="{309B1623-BDF4-422E-B9B7-382DEEE4FDD0}" type="presParOf" srcId="{39022FDE-5AF6-43F2-819A-CFABCF654235}" destId="{F9FF4C8D-52D7-49E3-8AFF-265FF50980CD}" srcOrd="4" destOrd="0" presId="urn:microsoft.com/office/officeart/2005/8/layout/equation1"/>
    <dgm:cxn modelId="{071D789C-6B4A-4E43-A8C0-25133ED82973}" type="presParOf" srcId="{39022FDE-5AF6-43F2-819A-CFABCF654235}" destId="{050FDCAF-5495-4AF7-999D-7517FB42A3BF}" srcOrd="5" destOrd="0" presId="urn:microsoft.com/office/officeart/2005/8/layout/equation1"/>
    <dgm:cxn modelId="{A09CF5D4-0739-4521-B0F8-E010B90F3C76}" type="presParOf" srcId="{39022FDE-5AF6-43F2-819A-CFABCF654235}" destId="{2FA83AFB-957C-4E4F-A82B-CA68BFB0DF15}" srcOrd="6" destOrd="0" presId="urn:microsoft.com/office/officeart/2005/8/layout/equation1"/>
    <dgm:cxn modelId="{96355C50-A9A6-40A1-B6BF-5DFD29064913}" type="presParOf" srcId="{39022FDE-5AF6-43F2-819A-CFABCF654235}" destId="{F267C25E-1A06-487A-B1B0-234D5DA439AC}" srcOrd="7" destOrd="0" presId="urn:microsoft.com/office/officeart/2005/8/layout/equation1"/>
    <dgm:cxn modelId="{3E85B330-7620-42F7-AE19-8C208B0D1B6F}" type="presParOf" srcId="{39022FDE-5AF6-43F2-819A-CFABCF654235}" destId="{E6656B15-3A20-4A65-A2F2-8601B57D9DB6}" srcOrd="8" destOrd="0" presId="urn:microsoft.com/office/officeart/2005/8/layout/equation1"/>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F669877-5B23-4940-A095-89D4FA539C8C}" type="doc">
      <dgm:prSet loTypeId="urn:microsoft.com/office/officeart/2005/8/layout/equation1" loCatId="relationship" qsTypeId="urn:microsoft.com/office/officeart/2005/8/quickstyle/simple1" qsCatId="simple" csTypeId="urn:microsoft.com/office/officeart/2005/8/colors/accent1_2" csCatId="accent1" phldr="1"/>
      <dgm:spPr/>
    </dgm:pt>
    <dgm:pt modelId="{C7CF5BAF-A67B-4354-A61B-3BDBF64B1FEF}">
      <dgm:prSet phldrT="[Κείμενο]" phldr="1"/>
      <dgm:spPr>
        <a:blipFill rotWithShape="0">
          <a:blip xmlns:r="http://schemas.openxmlformats.org/officeDocument/2006/relationships" r:embed="rId1"/>
          <a:stretch>
            <a:fillRect/>
          </a:stretch>
        </a:blipFill>
      </dgm:spPr>
      <dgm:t>
        <a:bodyPr/>
        <a:lstStyle/>
        <a:p>
          <a:endParaRPr lang="el-GR" dirty="0"/>
        </a:p>
      </dgm:t>
    </dgm:pt>
    <dgm:pt modelId="{1A5D52B9-32EF-4167-8AFF-35F42FB1AD92}" type="parTrans" cxnId="{A1C4E2D1-DBD2-4B72-9B10-10D7B43906BB}">
      <dgm:prSet/>
      <dgm:spPr/>
      <dgm:t>
        <a:bodyPr/>
        <a:lstStyle/>
        <a:p>
          <a:endParaRPr lang="el-GR"/>
        </a:p>
      </dgm:t>
    </dgm:pt>
    <dgm:pt modelId="{AC6028CD-4B29-4157-B802-4460E665A619}" type="sibTrans" cxnId="{A1C4E2D1-DBD2-4B72-9B10-10D7B43906BB}">
      <dgm:prSet/>
      <dgm:spPr/>
      <dgm:t>
        <a:bodyPr/>
        <a:lstStyle/>
        <a:p>
          <a:endParaRPr lang="el-GR"/>
        </a:p>
      </dgm:t>
    </dgm:pt>
    <dgm:pt modelId="{3D4A2F96-6BA3-4AB5-B0C0-C8C355C1EC01}">
      <dgm:prSet phldrT="[Κείμενο]" phldr="1"/>
      <dgm:spPr>
        <a:blipFill rotWithShape="0">
          <a:blip xmlns:r="http://schemas.openxmlformats.org/officeDocument/2006/relationships" r:embed="rId2"/>
          <a:stretch>
            <a:fillRect/>
          </a:stretch>
        </a:blipFill>
      </dgm:spPr>
      <dgm:t>
        <a:bodyPr/>
        <a:lstStyle/>
        <a:p>
          <a:endParaRPr lang="el-GR" dirty="0"/>
        </a:p>
      </dgm:t>
    </dgm:pt>
    <dgm:pt modelId="{57D30E74-7AB9-457A-AD2B-D5C4EFCFB402}" type="parTrans" cxnId="{A0AD3007-4658-4420-AA5F-5AB63960166E}">
      <dgm:prSet/>
      <dgm:spPr/>
      <dgm:t>
        <a:bodyPr/>
        <a:lstStyle/>
        <a:p>
          <a:endParaRPr lang="el-GR"/>
        </a:p>
      </dgm:t>
    </dgm:pt>
    <dgm:pt modelId="{A33057D0-048D-4F4B-A7C5-A15971AB46A4}" type="sibTrans" cxnId="{A0AD3007-4658-4420-AA5F-5AB63960166E}">
      <dgm:prSet/>
      <dgm:spPr/>
      <dgm:t>
        <a:bodyPr/>
        <a:lstStyle/>
        <a:p>
          <a:endParaRPr lang="el-GR"/>
        </a:p>
      </dgm:t>
    </dgm:pt>
    <dgm:pt modelId="{DB051431-6F33-49EE-9960-A92A0C658E9B}">
      <dgm:prSet phldrT="[Κείμενο]" phldr="1"/>
      <dgm:spPr>
        <a:blipFill rotWithShape="0">
          <a:blip xmlns:r="http://schemas.openxmlformats.org/officeDocument/2006/relationships" r:embed="rId3"/>
          <a:stretch>
            <a:fillRect/>
          </a:stretch>
        </a:blipFill>
      </dgm:spPr>
      <dgm:t>
        <a:bodyPr/>
        <a:lstStyle/>
        <a:p>
          <a:endParaRPr lang="el-GR" dirty="0"/>
        </a:p>
      </dgm:t>
    </dgm:pt>
    <dgm:pt modelId="{2ED8E58D-2073-4439-9633-00E8E64BE944}" type="parTrans" cxnId="{17CDE45D-B5C6-4751-8ADE-B75B183F1E2D}">
      <dgm:prSet/>
      <dgm:spPr/>
      <dgm:t>
        <a:bodyPr/>
        <a:lstStyle/>
        <a:p>
          <a:endParaRPr lang="el-GR"/>
        </a:p>
      </dgm:t>
    </dgm:pt>
    <dgm:pt modelId="{70672414-0713-49C3-AB65-EE340B388FD0}" type="sibTrans" cxnId="{17CDE45D-B5C6-4751-8ADE-B75B183F1E2D}">
      <dgm:prSet/>
      <dgm:spPr/>
      <dgm:t>
        <a:bodyPr/>
        <a:lstStyle/>
        <a:p>
          <a:endParaRPr lang="el-GR"/>
        </a:p>
      </dgm:t>
    </dgm:pt>
    <dgm:pt modelId="{39022FDE-5AF6-43F2-819A-CFABCF654235}" type="pres">
      <dgm:prSet presAssocID="{0F669877-5B23-4940-A095-89D4FA539C8C}" presName="linearFlow" presStyleCnt="0">
        <dgm:presLayoutVars>
          <dgm:dir/>
          <dgm:resizeHandles val="exact"/>
        </dgm:presLayoutVars>
      </dgm:prSet>
      <dgm:spPr/>
    </dgm:pt>
    <dgm:pt modelId="{3346FCE3-ADC8-4C6B-9C49-29E9D03D8930}" type="pres">
      <dgm:prSet presAssocID="{C7CF5BAF-A67B-4354-A61B-3BDBF64B1FEF}" presName="node" presStyleLbl="node1" presStyleIdx="0" presStyleCnt="3">
        <dgm:presLayoutVars>
          <dgm:bulletEnabled val="1"/>
        </dgm:presLayoutVars>
      </dgm:prSet>
      <dgm:spPr/>
      <dgm:t>
        <a:bodyPr/>
        <a:lstStyle/>
        <a:p>
          <a:endParaRPr lang="el-GR"/>
        </a:p>
      </dgm:t>
    </dgm:pt>
    <dgm:pt modelId="{E14E18DA-4D40-47AC-B9EB-09914F04B8D0}" type="pres">
      <dgm:prSet presAssocID="{AC6028CD-4B29-4157-B802-4460E665A619}" presName="spacerL" presStyleCnt="0"/>
      <dgm:spPr/>
    </dgm:pt>
    <dgm:pt modelId="{4C860333-6927-4DEC-AA67-5E885A052689}" type="pres">
      <dgm:prSet presAssocID="{AC6028CD-4B29-4157-B802-4460E665A619}" presName="sibTrans" presStyleLbl="sibTrans2D1" presStyleIdx="0" presStyleCnt="2"/>
      <dgm:spPr/>
      <dgm:t>
        <a:bodyPr/>
        <a:lstStyle/>
        <a:p>
          <a:endParaRPr lang="el-GR"/>
        </a:p>
      </dgm:t>
    </dgm:pt>
    <dgm:pt modelId="{59590EB3-5EFC-4AAE-B9E6-0068423EAA22}" type="pres">
      <dgm:prSet presAssocID="{AC6028CD-4B29-4157-B802-4460E665A619}" presName="spacerR" presStyleCnt="0"/>
      <dgm:spPr/>
    </dgm:pt>
    <dgm:pt modelId="{F9FF4C8D-52D7-49E3-8AFF-265FF50980CD}" type="pres">
      <dgm:prSet presAssocID="{3D4A2F96-6BA3-4AB5-B0C0-C8C355C1EC01}" presName="node" presStyleLbl="node1" presStyleIdx="1" presStyleCnt="3">
        <dgm:presLayoutVars>
          <dgm:bulletEnabled val="1"/>
        </dgm:presLayoutVars>
      </dgm:prSet>
      <dgm:spPr/>
      <dgm:t>
        <a:bodyPr/>
        <a:lstStyle/>
        <a:p>
          <a:endParaRPr lang="el-GR"/>
        </a:p>
      </dgm:t>
    </dgm:pt>
    <dgm:pt modelId="{050FDCAF-5495-4AF7-999D-7517FB42A3BF}" type="pres">
      <dgm:prSet presAssocID="{A33057D0-048D-4F4B-A7C5-A15971AB46A4}" presName="spacerL" presStyleCnt="0"/>
      <dgm:spPr/>
    </dgm:pt>
    <dgm:pt modelId="{2FA83AFB-957C-4E4F-A82B-CA68BFB0DF15}" type="pres">
      <dgm:prSet presAssocID="{A33057D0-048D-4F4B-A7C5-A15971AB46A4}" presName="sibTrans" presStyleLbl="sibTrans2D1" presStyleIdx="1" presStyleCnt="2"/>
      <dgm:spPr/>
      <dgm:t>
        <a:bodyPr/>
        <a:lstStyle/>
        <a:p>
          <a:endParaRPr lang="el-GR"/>
        </a:p>
      </dgm:t>
    </dgm:pt>
    <dgm:pt modelId="{F267C25E-1A06-487A-B1B0-234D5DA439AC}" type="pres">
      <dgm:prSet presAssocID="{A33057D0-048D-4F4B-A7C5-A15971AB46A4}" presName="spacerR" presStyleCnt="0"/>
      <dgm:spPr/>
    </dgm:pt>
    <dgm:pt modelId="{E6656B15-3A20-4A65-A2F2-8601B57D9DB6}" type="pres">
      <dgm:prSet presAssocID="{DB051431-6F33-49EE-9960-A92A0C658E9B}" presName="node" presStyleLbl="node1" presStyleIdx="2" presStyleCnt="3">
        <dgm:presLayoutVars>
          <dgm:bulletEnabled val="1"/>
        </dgm:presLayoutVars>
      </dgm:prSet>
      <dgm:spPr/>
      <dgm:t>
        <a:bodyPr/>
        <a:lstStyle/>
        <a:p>
          <a:endParaRPr lang="el-GR"/>
        </a:p>
      </dgm:t>
    </dgm:pt>
  </dgm:ptLst>
  <dgm:cxnLst>
    <dgm:cxn modelId="{17CDE45D-B5C6-4751-8ADE-B75B183F1E2D}" srcId="{0F669877-5B23-4940-A095-89D4FA539C8C}" destId="{DB051431-6F33-49EE-9960-A92A0C658E9B}" srcOrd="2" destOrd="0" parTransId="{2ED8E58D-2073-4439-9633-00E8E64BE944}" sibTransId="{70672414-0713-49C3-AB65-EE340B388FD0}"/>
    <dgm:cxn modelId="{A0AD3007-4658-4420-AA5F-5AB63960166E}" srcId="{0F669877-5B23-4940-A095-89D4FA539C8C}" destId="{3D4A2F96-6BA3-4AB5-B0C0-C8C355C1EC01}" srcOrd="1" destOrd="0" parTransId="{57D30E74-7AB9-457A-AD2B-D5C4EFCFB402}" sibTransId="{A33057D0-048D-4F4B-A7C5-A15971AB46A4}"/>
    <dgm:cxn modelId="{37BD9CA6-5E0E-4DC9-A186-55F02A357C14}" type="presOf" srcId="{A33057D0-048D-4F4B-A7C5-A15971AB46A4}" destId="{2FA83AFB-957C-4E4F-A82B-CA68BFB0DF15}" srcOrd="0" destOrd="0" presId="urn:microsoft.com/office/officeart/2005/8/layout/equation1"/>
    <dgm:cxn modelId="{A1C4E2D1-DBD2-4B72-9B10-10D7B43906BB}" srcId="{0F669877-5B23-4940-A095-89D4FA539C8C}" destId="{C7CF5BAF-A67B-4354-A61B-3BDBF64B1FEF}" srcOrd="0" destOrd="0" parTransId="{1A5D52B9-32EF-4167-8AFF-35F42FB1AD92}" sibTransId="{AC6028CD-4B29-4157-B802-4460E665A619}"/>
    <dgm:cxn modelId="{30F5655B-9BA9-45E1-A87B-D0587FA873D5}" type="presOf" srcId="{AC6028CD-4B29-4157-B802-4460E665A619}" destId="{4C860333-6927-4DEC-AA67-5E885A052689}" srcOrd="0" destOrd="0" presId="urn:microsoft.com/office/officeart/2005/8/layout/equation1"/>
    <dgm:cxn modelId="{AC0C6F37-6CD3-43F5-986C-D27769511900}" type="presOf" srcId="{C7CF5BAF-A67B-4354-A61B-3BDBF64B1FEF}" destId="{3346FCE3-ADC8-4C6B-9C49-29E9D03D8930}" srcOrd="0" destOrd="0" presId="urn:microsoft.com/office/officeart/2005/8/layout/equation1"/>
    <dgm:cxn modelId="{989C3408-BEBD-4F2E-99A6-815E76D7BEA9}" type="presOf" srcId="{0F669877-5B23-4940-A095-89D4FA539C8C}" destId="{39022FDE-5AF6-43F2-819A-CFABCF654235}" srcOrd="0" destOrd="0" presId="urn:microsoft.com/office/officeart/2005/8/layout/equation1"/>
    <dgm:cxn modelId="{77911BF7-162F-46EB-A641-FB0F14ABD6F3}" type="presOf" srcId="{3D4A2F96-6BA3-4AB5-B0C0-C8C355C1EC01}" destId="{F9FF4C8D-52D7-49E3-8AFF-265FF50980CD}" srcOrd="0" destOrd="0" presId="urn:microsoft.com/office/officeart/2005/8/layout/equation1"/>
    <dgm:cxn modelId="{E3A38A23-0697-464D-8D82-5C7B3F8B0E65}" type="presOf" srcId="{DB051431-6F33-49EE-9960-A92A0C658E9B}" destId="{E6656B15-3A20-4A65-A2F2-8601B57D9DB6}" srcOrd="0" destOrd="0" presId="urn:microsoft.com/office/officeart/2005/8/layout/equation1"/>
    <dgm:cxn modelId="{83E7CA08-8322-4A30-8D08-3B7968DD5D3C}" type="presParOf" srcId="{39022FDE-5AF6-43F2-819A-CFABCF654235}" destId="{3346FCE3-ADC8-4C6B-9C49-29E9D03D8930}" srcOrd="0" destOrd="0" presId="urn:microsoft.com/office/officeart/2005/8/layout/equation1"/>
    <dgm:cxn modelId="{7DF776F9-DBA9-4517-87DE-4C893BCD7903}" type="presParOf" srcId="{39022FDE-5AF6-43F2-819A-CFABCF654235}" destId="{E14E18DA-4D40-47AC-B9EB-09914F04B8D0}" srcOrd="1" destOrd="0" presId="urn:microsoft.com/office/officeart/2005/8/layout/equation1"/>
    <dgm:cxn modelId="{CBED29C1-92A5-4A1E-8B64-6C6DF27D2656}" type="presParOf" srcId="{39022FDE-5AF6-43F2-819A-CFABCF654235}" destId="{4C860333-6927-4DEC-AA67-5E885A052689}" srcOrd="2" destOrd="0" presId="urn:microsoft.com/office/officeart/2005/8/layout/equation1"/>
    <dgm:cxn modelId="{D023ED5B-E3E6-42C8-99A0-44229FEE1312}" type="presParOf" srcId="{39022FDE-5AF6-43F2-819A-CFABCF654235}" destId="{59590EB3-5EFC-4AAE-B9E6-0068423EAA22}" srcOrd="3" destOrd="0" presId="urn:microsoft.com/office/officeart/2005/8/layout/equation1"/>
    <dgm:cxn modelId="{72A15B1E-F4E0-444D-8897-17EA3A7ACC7A}" type="presParOf" srcId="{39022FDE-5AF6-43F2-819A-CFABCF654235}" destId="{F9FF4C8D-52D7-49E3-8AFF-265FF50980CD}" srcOrd="4" destOrd="0" presId="urn:microsoft.com/office/officeart/2005/8/layout/equation1"/>
    <dgm:cxn modelId="{6AA79CE6-876F-43AE-8795-6AE533E91C9B}" type="presParOf" srcId="{39022FDE-5AF6-43F2-819A-CFABCF654235}" destId="{050FDCAF-5495-4AF7-999D-7517FB42A3BF}" srcOrd="5" destOrd="0" presId="urn:microsoft.com/office/officeart/2005/8/layout/equation1"/>
    <dgm:cxn modelId="{34DCF778-B4F8-494F-8021-ADD2C346DE09}" type="presParOf" srcId="{39022FDE-5AF6-43F2-819A-CFABCF654235}" destId="{2FA83AFB-957C-4E4F-A82B-CA68BFB0DF15}" srcOrd="6" destOrd="0" presId="urn:microsoft.com/office/officeart/2005/8/layout/equation1"/>
    <dgm:cxn modelId="{5EB23B22-34B2-4264-B508-B17ABD112594}" type="presParOf" srcId="{39022FDE-5AF6-43F2-819A-CFABCF654235}" destId="{F267C25E-1A06-487A-B1B0-234D5DA439AC}" srcOrd="7" destOrd="0" presId="urn:microsoft.com/office/officeart/2005/8/layout/equation1"/>
    <dgm:cxn modelId="{D98EA665-465C-4B54-8680-66EF5F9DDE32}" type="presParOf" srcId="{39022FDE-5AF6-43F2-819A-CFABCF654235}" destId="{E6656B15-3A20-4A65-A2F2-8601B57D9DB6}" srcOrd="8" destOrd="0" presId="urn:microsoft.com/office/officeart/2005/8/layout/equation1"/>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F669877-5B23-4940-A095-89D4FA539C8C}" type="doc">
      <dgm:prSet loTypeId="urn:microsoft.com/office/officeart/2005/8/layout/equation1" loCatId="relationship" qsTypeId="urn:microsoft.com/office/officeart/2005/8/quickstyle/simple1" qsCatId="simple" csTypeId="urn:microsoft.com/office/officeart/2005/8/colors/accent1_2" csCatId="accent1" phldr="1"/>
      <dgm:spPr/>
    </dgm:pt>
    <dgm:pt modelId="{C7CF5BAF-A67B-4354-A61B-3BDBF64B1FEF}">
      <dgm:prSet phldrT="[Κείμενο]" phldr="1"/>
      <dgm:spPr>
        <a:blipFill rotWithShape="0">
          <a:blip xmlns:r="http://schemas.openxmlformats.org/officeDocument/2006/relationships" r:embed="rId1"/>
          <a:stretch>
            <a:fillRect/>
          </a:stretch>
        </a:blipFill>
      </dgm:spPr>
      <dgm:t>
        <a:bodyPr/>
        <a:lstStyle/>
        <a:p>
          <a:endParaRPr lang="el-GR" dirty="0"/>
        </a:p>
      </dgm:t>
    </dgm:pt>
    <dgm:pt modelId="{1A5D52B9-32EF-4167-8AFF-35F42FB1AD92}" type="parTrans" cxnId="{A1C4E2D1-DBD2-4B72-9B10-10D7B43906BB}">
      <dgm:prSet/>
      <dgm:spPr/>
      <dgm:t>
        <a:bodyPr/>
        <a:lstStyle/>
        <a:p>
          <a:endParaRPr lang="el-GR"/>
        </a:p>
      </dgm:t>
    </dgm:pt>
    <dgm:pt modelId="{AC6028CD-4B29-4157-B802-4460E665A619}" type="sibTrans" cxnId="{A1C4E2D1-DBD2-4B72-9B10-10D7B43906BB}">
      <dgm:prSet/>
      <dgm:spPr/>
      <dgm:t>
        <a:bodyPr/>
        <a:lstStyle/>
        <a:p>
          <a:endParaRPr lang="el-GR"/>
        </a:p>
      </dgm:t>
    </dgm:pt>
    <dgm:pt modelId="{3D4A2F96-6BA3-4AB5-B0C0-C8C355C1EC01}">
      <dgm:prSet phldrT="[Κείμενο]" phldr="1"/>
      <dgm:spPr>
        <a:blipFill rotWithShape="0">
          <a:blip xmlns:r="http://schemas.openxmlformats.org/officeDocument/2006/relationships" r:embed="rId2"/>
          <a:stretch>
            <a:fillRect/>
          </a:stretch>
        </a:blipFill>
      </dgm:spPr>
      <dgm:t>
        <a:bodyPr/>
        <a:lstStyle/>
        <a:p>
          <a:endParaRPr lang="el-GR" dirty="0"/>
        </a:p>
      </dgm:t>
    </dgm:pt>
    <dgm:pt modelId="{57D30E74-7AB9-457A-AD2B-D5C4EFCFB402}" type="parTrans" cxnId="{A0AD3007-4658-4420-AA5F-5AB63960166E}">
      <dgm:prSet/>
      <dgm:spPr/>
      <dgm:t>
        <a:bodyPr/>
        <a:lstStyle/>
        <a:p>
          <a:endParaRPr lang="el-GR"/>
        </a:p>
      </dgm:t>
    </dgm:pt>
    <dgm:pt modelId="{A33057D0-048D-4F4B-A7C5-A15971AB46A4}" type="sibTrans" cxnId="{A0AD3007-4658-4420-AA5F-5AB63960166E}">
      <dgm:prSet/>
      <dgm:spPr/>
      <dgm:t>
        <a:bodyPr/>
        <a:lstStyle/>
        <a:p>
          <a:endParaRPr lang="el-GR"/>
        </a:p>
      </dgm:t>
    </dgm:pt>
    <dgm:pt modelId="{DB051431-6F33-49EE-9960-A92A0C658E9B}">
      <dgm:prSet phldrT="[Κείμενο]" phldr="1"/>
      <dgm:spPr>
        <a:blipFill rotWithShape="0">
          <a:blip xmlns:r="http://schemas.openxmlformats.org/officeDocument/2006/relationships" r:embed="rId3"/>
          <a:stretch>
            <a:fillRect/>
          </a:stretch>
        </a:blipFill>
      </dgm:spPr>
      <dgm:t>
        <a:bodyPr/>
        <a:lstStyle/>
        <a:p>
          <a:endParaRPr lang="el-GR" dirty="0"/>
        </a:p>
      </dgm:t>
    </dgm:pt>
    <dgm:pt modelId="{2ED8E58D-2073-4439-9633-00E8E64BE944}" type="parTrans" cxnId="{17CDE45D-B5C6-4751-8ADE-B75B183F1E2D}">
      <dgm:prSet/>
      <dgm:spPr/>
      <dgm:t>
        <a:bodyPr/>
        <a:lstStyle/>
        <a:p>
          <a:endParaRPr lang="el-GR"/>
        </a:p>
      </dgm:t>
    </dgm:pt>
    <dgm:pt modelId="{70672414-0713-49C3-AB65-EE340B388FD0}" type="sibTrans" cxnId="{17CDE45D-B5C6-4751-8ADE-B75B183F1E2D}">
      <dgm:prSet/>
      <dgm:spPr/>
      <dgm:t>
        <a:bodyPr/>
        <a:lstStyle/>
        <a:p>
          <a:endParaRPr lang="el-GR"/>
        </a:p>
      </dgm:t>
    </dgm:pt>
    <dgm:pt modelId="{39022FDE-5AF6-43F2-819A-CFABCF654235}" type="pres">
      <dgm:prSet presAssocID="{0F669877-5B23-4940-A095-89D4FA539C8C}" presName="linearFlow" presStyleCnt="0">
        <dgm:presLayoutVars>
          <dgm:dir/>
          <dgm:resizeHandles val="exact"/>
        </dgm:presLayoutVars>
      </dgm:prSet>
      <dgm:spPr/>
    </dgm:pt>
    <dgm:pt modelId="{3346FCE3-ADC8-4C6B-9C49-29E9D03D8930}" type="pres">
      <dgm:prSet presAssocID="{C7CF5BAF-A67B-4354-A61B-3BDBF64B1FEF}" presName="node" presStyleLbl="node1" presStyleIdx="0" presStyleCnt="3">
        <dgm:presLayoutVars>
          <dgm:bulletEnabled val="1"/>
        </dgm:presLayoutVars>
      </dgm:prSet>
      <dgm:spPr/>
      <dgm:t>
        <a:bodyPr/>
        <a:lstStyle/>
        <a:p>
          <a:endParaRPr lang="el-GR"/>
        </a:p>
      </dgm:t>
    </dgm:pt>
    <dgm:pt modelId="{E14E18DA-4D40-47AC-B9EB-09914F04B8D0}" type="pres">
      <dgm:prSet presAssocID="{AC6028CD-4B29-4157-B802-4460E665A619}" presName="spacerL" presStyleCnt="0"/>
      <dgm:spPr/>
    </dgm:pt>
    <dgm:pt modelId="{4C860333-6927-4DEC-AA67-5E885A052689}" type="pres">
      <dgm:prSet presAssocID="{AC6028CD-4B29-4157-B802-4460E665A619}" presName="sibTrans" presStyleLbl="sibTrans2D1" presStyleIdx="0" presStyleCnt="2"/>
      <dgm:spPr/>
      <dgm:t>
        <a:bodyPr/>
        <a:lstStyle/>
        <a:p>
          <a:endParaRPr lang="el-GR"/>
        </a:p>
      </dgm:t>
    </dgm:pt>
    <dgm:pt modelId="{59590EB3-5EFC-4AAE-B9E6-0068423EAA22}" type="pres">
      <dgm:prSet presAssocID="{AC6028CD-4B29-4157-B802-4460E665A619}" presName="spacerR" presStyleCnt="0"/>
      <dgm:spPr/>
    </dgm:pt>
    <dgm:pt modelId="{F9FF4C8D-52D7-49E3-8AFF-265FF50980CD}" type="pres">
      <dgm:prSet presAssocID="{3D4A2F96-6BA3-4AB5-B0C0-C8C355C1EC01}" presName="node" presStyleLbl="node1" presStyleIdx="1" presStyleCnt="3">
        <dgm:presLayoutVars>
          <dgm:bulletEnabled val="1"/>
        </dgm:presLayoutVars>
      </dgm:prSet>
      <dgm:spPr/>
      <dgm:t>
        <a:bodyPr/>
        <a:lstStyle/>
        <a:p>
          <a:endParaRPr lang="el-GR"/>
        </a:p>
      </dgm:t>
    </dgm:pt>
    <dgm:pt modelId="{050FDCAF-5495-4AF7-999D-7517FB42A3BF}" type="pres">
      <dgm:prSet presAssocID="{A33057D0-048D-4F4B-A7C5-A15971AB46A4}" presName="spacerL" presStyleCnt="0"/>
      <dgm:spPr/>
    </dgm:pt>
    <dgm:pt modelId="{2FA83AFB-957C-4E4F-A82B-CA68BFB0DF15}" type="pres">
      <dgm:prSet presAssocID="{A33057D0-048D-4F4B-A7C5-A15971AB46A4}" presName="sibTrans" presStyleLbl="sibTrans2D1" presStyleIdx="1" presStyleCnt="2"/>
      <dgm:spPr/>
      <dgm:t>
        <a:bodyPr/>
        <a:lstStyle/>
        <a:p>
          <a:endParaRPr lang="el-GR"/>
        </a:p>
      </dgm:t>
    </dgm:pt>
    <dgm:pt modelId="{F267C25E-1A06-487A-B1B0-234D5DA439AC}" type="pres">
      <dgm:prSet presAssocID="{A33057D0-048D-4F4B-A7C5-A15971AB46A4}" presName="spacerR" presStyleCnt="0"/>
      <dgm:spPr/>
    </dgm:pt>
    <dgm:pt modelId="{E6656B15-3A20-4A65-A2F2-8601B57D9DB6}" type="pres">
      <dgm:prSet presAssocID="{DB051431-6F33-49EE-9960-A92A0C658E9B}" presName="node" presStyleLbl="node1" presStyleIdx="2" presStyleCnt="3">
        <dgm:presLayoutVars>
          <dgm:bulletEnabled val="1"/>
        </dgm:presLayoutVars>
      </dgm:prSet>
      <dgm:spPr/>
      <dgm:t>
        <a:bodyPr/>
        <a:lstStyle/>
        <a:p>
          <a:endParaRPr lang="el-GR"/>
        </a:p>
      </dgm:t>
    </dgm:pt>
  </dgm:ptLst>
  <dgm:cxnLst>
    <dgm:cxn modelId="{51DE0970-649E-4CB0-AF9A-42D9674A3C7D}" type="presOf" srcId="{C7CF5BAF-A67B-4354-A61B-3BDBF64B1FEF}" destId="{3346FCE3-ADC8-4C6B-9C49-29E9D03D8930}" srcOrd="0" destOrd="0" presId="urn:microsoft.com/office/officeart/2005/8/layout/equation1"/>
    <dgm:cxn modelId="{17CDE45D-B5C6-4751-8ADE-B75B183F1E2D}" srcId="{0F669877-5B23-4940-A095-89D4FA539C8C}" destId="{DB051431-6F33-49EE-9960-A92A0C658E9B}" srcOrd="2" destOrd="0" parTransId="{2ED8E58D-2073-4439-9633-00E8E64BE944}" sibTransId="{70672414-0713-49C3-AB65-EE340B388FD0}"/>
    <dgm:cxn modelId="{A0AD3007-4658-4420-AA5F-5AB63960166E}" srcId="{0F669877-5B23-4940-A095-89D4FA539C8C}" destId="{3D4A2F96-6BA3-4AB5-B0C0-C8C355C1EC01}" srcOrd="1" destOrd="0" parTransId="{57D30E74-7AB9-457A-AD2B-D5C4EFCFB402}" sibTransId="{A33057D0-048D-4F4B-A7C5-A15971AB46A4}"/>
    <dgm:cxn modelId="{4E95A415-FB29-4073-8E8A-5501468D638F}" type="presOf" srcId="{DB051431-6F33-49EE-9960-A92A0C658E9B}" destId="{E6656B15-3A20-4A65-A2F2-8601B57D9DB6}" srcOrd="0" destOrd="0" presId="urn:microsoft.com/office/officeart/2005/8/layout/equation1"/>
    <dgm:cxn modelId="{07BC53C6-DF81-40E7-9204-286D188CCBBF}" type="presOf" srcId="{0F669877-5B23-4940-A095-89D4FA539C8C}" destId="{39022FDE-5AF6-43F2-819A-CFABCF654235}" srcOrd="0" destOrd="0" presId="urn:microsoft.com/office/officeart/2005/8/layout/equation1"/>
    <dgm:cxn modelId="{A1C4E2D1-DBD2-4B72-9B10-10D7B43906BB}" srcId="{0F669877-5B23-4940-A095-89D4FA539C8C}" destId="{C7CF5BAF-A67B-4354-A61B-3BDBF64B1FEF}" srcOrd="0" destOrd="0" parTransId="{1A5D52B9-32EF-4167-8AFF-35F42FB1AD92}" sibTransId="{AC6028CD-4B29-4157-B802-4460E665A619}"/>
    <dgm:cxn modelId="{0D10EDA7-D14A-4B47-9A71-7A79F86DD584}" type="presOf" srcId="{AC6028CD-4B29-4157-B802-4460E665A619}" destId="{4C860333-6927-4DEC-AA67-5E885A052689}" srcOrd="0" destOrd="0" presId="urn:microsoft.com/office/officeart/2005/8/layout/equation1"/>
    <dgm:cxn modelId="{25F42F0F-EBC1-4573-BA06-0603C01BACFD}" type="presOf" srcId="{A33057D0-048D-4F4B-A7C5-A15971AB46A4}" destId="{2FA83AFB-957C-4E4F-A82B-CA68BFB0DF15}" srcOrd="0" destOrd="0" presId="urn:microsoft.com/office/officeart/2005/8/layout/equation1"/>
    <dgm:cxn modelId="{385E5C34-A4B3-4880-9A49-C6C7B4A3EDD3}" type="presOf" srcId="{3D4A2F96-6BA3-4AB5-B0C0-C8C355C1EC01}" destId="{F9FF4C8D-52D7-49E3-8AFF-265FF50980CD}" srcOrd="0" destOrd="0" presId="urn:microsoft.com/office/officeart/2005/8/layout/equation1"/>
    <dgm:cxn modelId="{1F4C1458-420E-4800-9060-0DE2F0E0D952}" type="presParOf" srcId="{39022FDE-5AF6-43F2-819A-CFABCF654235}" destId="{3346FCE3-ADC8-4C6B-9C49-29E9D03D8930}" srcOrd="0" destOrd="0" presId="urn:microsoft.com/office/officeart/2005/8/layout/equation1"/>
    <dgm:cxn modelId="{1C8B73C4-8FBA-4110-8B25-B804B5F603D2}" type="presParOf" srcId="{39022FDE-5AF6-43F2-819A-CFABCF654235}" destId="{E14E18DA-4D40-47AC-B9EB-09914F04B8D0}" srcOrd="1" destOrd="0" presId="urn:microsoft.com/office/officeart/2005/8/layout/equation1"/>
    <dgm:cxn modelId="{01FC5F88-2E90-4F83-84A7-A7A342E9D04D}" type="presParOf" srcId="{39022FDE-5AF6-43F2-819A-CFABCF654235}" destId="{4C860333-6927-4DEC-AA67-5E885A052689}" srcOrd="2" destOrd="0" presId="urn:microsoft.com/office/officeart/2005/8/layout/equation1"/>
    <dgm:cxn modelId="{B09F06BB-3699-4028-9B2C-93D4CE418D96}" type="presParOf" srcId="{39022FDE-5AF6-43F2-819A-CFABCF654235}" destId="{59590EB3-5EFC-4AAE-B9E6-0068423EAA22}" srcOrd="3" destOrd="0" presId="urn:microsoft.com/office/officeart/2005/8/layout/equation1"/>
    <dgm:cxn modelId="{F3368F04-CA88-4799-9F81-662BB3C3A4C8}" type="presParOf" srcId="{39022FDE-5AF6-43F2-819A-CFABCF654235}" destId="{F9FF4C8D-52D7-49E3-8AFF-265FF50980CD}" srcOrd="4" destOrd="0" presId="urn:microsoft.com/office/officeart/2005/8/layout/equation1"/>
    <dgm:cxn modelId="{4C9824C5-8AAF-4084-873E-15524D2A5B52}" type="presParOf" srcId="{39022FDE-5AF6-43F2-819A-CFABCF654235}" destId="{050FDCAF-5495-4AF7-999D-7517FB42A3BF}" srcOrd="5" destOrd="0" presId="urn:microsoft.com/office/officeart/2005/8/layout/equation1"/>
    <dgm:cxn modelId="{3FC7FC35-33D5-4AED-93CF-FE953A9E2FE4}" type="presParOf" srcId="{39022FDE-5AF6-43F2-819A-CFABCF654235}" destId="{2FA83AFB-957C-4E4F-A82B-CA68BFB0DF15}" srcOrd="6" destOrd="0" presId="urn:microsoft.com/office/officeart/2005/8/layout/equation1"/>
    <dgm:cxn modelId="{DFA54AC0-535A-430A-AB17-35E0991ACB89}" type="presParOf" srcId="{39022FDE-5AF6-43F2-819A-CFABCF654235}" destId="{F267C25E-1A06-487A-B1B0-234D5DA439AC}" srcOrd="7" destOrd="0" presId="urn:microsoft.com/office/officeart/2005/8/layout/equation1"/>
    <dgm:cxn modelId="{22F371B8-B926-468B-B76F-2DF67A2D7888}" type="presParOf" srcId="{39022FDE-5AF6-43F2-819A-CFABCF654235}" destId="{E6656B15-3A20-4A65-A2F2-8601B57D9DB6}" srcOrd="8" destOrd="0" presId="urn:microsoft.com/office/officeart/2005/8/layout/equation1"/>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3979B32-4786-452E-81BC-BD70583A8C6D}" type="doc">
      <dgm:prSet loTypeId="urn:microsoft.com/office/officeart/2005/8/layout/venn1" loCatId="relationship" qsTypeId="urn:microsoft.com/office/officeart/2005/8/quickstyle/simple1" qsCatId="simple" csTypeId="urn:microsoft.com/office/officeart/2005/8/colors/colorful1" csCatId="colorful" phldr="1"/>
      <dgm:spPr/>
    </dgm:pt>
    <dgm:pt modelId="{E0844012-BC13-4EBF-8A02-2FF0ABC4D709}">
      <dgm:prSet phldrT="[Κείμενο]" custT="1"/>
      <dgm:spPr/>
      <dgm:t>
        <a:bodyPr/>
        <a:lstStyle/>
        <a:p>
          <a:r>
            <a:rPr lang="el-GR" sz="3000" dirty="0" smtClean="0"/>
            <a:t>Ευάλωτο δόντι</a:t>
          </a:r>
          <a:endParaRPr lang="el-GR" sz="3000" dirty="0"/>
        </a:p>
      </dgm:t>
    </dgm:pt>
    <dgm:pt modelId="{78693CEB-A005-4B81-852E-B260421E341B}" type="parTrans" cxnId="{EE32132A-E846-481F-8BFC-C401A2C947D8}">
      <dgm:prSet/>
      <dgm:spPr/>
      <dgm:t>
        <a:bodyPr/>
        <a:lstStyle/>
        <a:p>
          <a:endParaRPr lang="el-GR"/>
        </a:p>
      </dgm:t>
    </dgm:pt>
    <dgm:pt modelId="{A9E0F30E-31DB-4346-8594-BAF3C88BD319}" type="sibTrans" cxnId="{EE32132A-E846-481F-8BFC-C401A2C947D8}">
      <dgm:prSet/>
      <dgm:spPr/>
      <dgm:t>
        <a:bodyPr/>
        <a:lstStyle/>
        <a:p>
          <a:endParaRPr lang="el-GR"/>
        </a:p>
      </dgm:t>
    </dgm:pt>
    <dgm:pt modelId="{07815B6F-CA13-40FE-AFC0-FECDA95F3301}">
      <dgm:prSet phldrT="[Κείμενο]" custT="1"/>
      <dgm:spPr/>
      <dgm:t>
        <a:bodyPr/>
        <a:lstStyle/>
        <a:p>
          <a:r>
            <a:rPr lang="el-GR" sz="3000" dirty="0" smtClean="0"/>
            <a:t>Ζάχαρη τροφών</a:t>
          </a:r>
          <a:endParaRPr lang="el-GR" sz="3000" dirty="0"/>
        </a:p>
      </dgm:t>
    </dgm:pt>
    <dgm:pt modelId="{230018CB-3828-4748-B329-60331223D5BB}" type="parTrans" cxnId="{165EBDCC-18C3-4B74-AABB-8BCA6A8DB1DB}">
      <dgm:prSet/>
      <dgm:spPr/>
      <dgm:t>
        <a:bodyPr/>
        <a:lstStyle/>
        <a:p>
          <a:endParaRPr lang="el-GR"/>
        </a:p>
      </dgm:t>
    </dgm:pt>
    <dgm:pt modelId="{634CA604-61BC-4EA9-AA35-A3AF9E17E36C}" type="sibTrans" cxnId="{165EBDCC-18C3-4B74-AABB-8BCA6A8DB1DB}">
      <dgm:prSet/>
      <dgm:spPr/>
      <dgm:t>
        <a:bodyPr/>
        <a:lstStyle/>
        <a:p>
          <a:endParaRPr lang="el-GR"/>
        </a:p>
      </dgm:t>
    </dgm:pt>
    <dgm:pt modelId="{B9CE0D35-0AA5-4977-BF50-A166EC6C51E1}">
      <dgm:prSet phldrT="[Κείμενο]"/>
      <dgm:spPr/>
      <dgm:t>
        <a:bodyPr/>
        <a:lstStyle/>
        <a:p>
          <a:r>
            <a:rPr lang="el-GR" dirty="0" smtClean="0"/>
            <a:t>Χρόνος</a:t>
          </a:r>
          <a:endParaRPr lang="el-GR" dirty="0"/>
        </a:p>
      </dgm:t>
    </dgm:pt>
    <dgm:pt modelId="{76A97630-0145-437A-83FB-F79739D9F27D}" type="parTrans" cxnId="{8176FD56-39FA-4751-8BCC-70E3BF684F42}">
      <dgm:prSet/>
      <dgm:spPr/>
      <dgm:t>
        <a:bodyPr/>
        <a:lstStyle/>
        <a:p>
          <a:endParaRPr lang="el-GR"/>
        </a:p>
      </dgm:t>
    </dgm:pt>
    <dgm:pt modelId="{A2798BD9-6B71-4595-A7D9-48070A6C06A3}" type="sibTrans" cxnId="{8176FD56-39FA-4751-8BCC-70E3BF684F42}">
      <dgm:prSet/>
      <dgm:spPr/>
      <dgm:t>
        <a:bodyPr/>
        <a:lstStyle/>
        <a:p>
          <a:endParaRPr lang="el-GR"/>
        </a:p>
      </dgm:t>
    </dgm:pt>
    <dgm:pt modelId="{E6E7EF84-4A36-4137-B3C8-8AB337E4EC26}">
      <dgm:prSet/>
      <dgm:spPr/>
      <dgm:t>
        <a:bodyPr/>
        <a:lstStyle/>
        <a:p>
          <a:endParaRPr lang="el-GR"/>
        </a:p>
      </dgm:t>
    </dgm:pt>
    <dgm:pt modelId="{DF748035-F7BD-4CE9-86B7-A3A9AB4F152F}" type="parTrans" cxnId="{0BE9DA7D-EBC1-4DE7-8464-0DB264F9DDA7}">
      <dgm:prSet/>
      <dgm:spPr/>
      <dgm:t>
        <a:bodyPr/>
        <a:lstStyle/>
        <a:p>
          <a:endParaRPr lang="el-GR"/>
        </a:p>
      </dgm:t>
    </dgm:pt>
    <dgm:pt modelId="{6ED96243-1A34-4FAD-B345-14D49E004B91}" type="sibTrans" cxnId="{0BE9DA7D-EBC1-4DE7-8464-0DB264F9DDA7}">
      <dgm:prSet/>
      <dgm:spPr/>
      <dgm:t>
        <a:bodyPr/>
        <a:lstStyle/>
        <a:p>
          <a:endParaRPr lang="el-GR"/>
        </a:p>
      </dgm:t>
    </dgm:pt>
    <dgm:pt modelId="{684C1E86-6217-4D27-995A-ECAF3229AE21}" type="pres">
      <dgm:prSet presAssocID="{63979B32-4786-452E-81BC-BD70583A8C6D}" presName="compositeShape" presStyleCnt="0">
        <dgm:presLayoutVars>
          <dgm:chMax val="7"/>
          <dgm:dir/>
          <dgm:resizeHandles val="exact"/>
        </dgm:presLayoutVars>
      </dgm:prSet>
      <dgm:spPr/>
    </dgm:pt>
    <dgm:pt modelId="{8E09099D-648E-4383-9691-D11E4A0A7333}" type="pres">
      <dgm:prSet presAssocID="{E0844012-BC13-4EBF-8A02-2FF0ABC4D709}" presName="circ1" presStyleLbl="vennNode1" presStyleIdx="0" presStyleCnt="4" custScaleY="129533"/>
      <dgm:spPr/>
      <dgm:t>
        <a:bodyPr/>
        <a:lstStyle/>
        <a:p>
          <a:endParaRPr lang="el-GR"/>
        </a:p>
      </dgm:t>
    </dgm:pt>
    <dgm:pt modelId="{26E91274-EE5F-45F5-9FBC-8335B3CC0C36}" type="pres">
      <dgm:prSet presAssocID="{E0844012-BC13-4EBF-8A02-2FF0ABC4D709}" presName="circ1Tx" presStyleLbl="revTx" presStyleIdx="0" presStyleCnt="0">
        <dgm:presLayoutVars>
          <dgm:chMax val="0"/>
          <dgm:chPref val="0"/>
          <dgm:bulletEnabled val="1"/>
        </dgm:presLayoutVars>
      </dgm:prSet>
      <dgm:spPr/>
      <dgm:t>
        <a:bodyPr/>
        <a:lstStyle/>
        <a:p>
          <a:endParaRPr lang="el-GR"/>
        </a:p>
      </dgm:t>
    </dgm:pt>
    <dgm:pt modelId="{A8C541C0-BE35-4727-AB92-19FF2603B5B0}" type="pres">
      <dgm:prSet presAssocID="{07815B6F-CA13-40FE-AFC0-FECDA95F3301}" presName="circ2" presStyleLbl="vennNode1" presStyleIdx="1" presStyleCnt="4" custScaleX="135141"/>
      <dgm:spPr/>
      <dgm:t>
        <a:bodyPr/>
        <a:lstStyle/>
        <a:p>
          <a:endParaRPr lang="el-GR"/>
        </a:p>
      </dgm:t>
    </dgm:pt>
    <dgm:pt modelId="{A73141C0-03C8-4F22-9F4D-57B388196158}" type="pres">
      <dgm:prSet presAssocID="{07815B6F-CA13-40FE-AFC0-FECDA95F3301}" presName="circ2Tx" presStyleLbl="revTx" presStyleIdx="0" presStyleCnt="0">
        <dgm:presLayoutVars>
          <dgm:chMax val="0"/>
          <dgm:chPref val="0"/>
          <dgm:bulletEnabled val="1"/>
        </dgm:presLayoutVars>
      </dgm:prSet>
      <dgm:spPr/>
      <dgm:t>
        <a:bodyPr/>
        <a:lstStyle/>
        <a:p>
          <a:endParaRPr lang="el-GR"/>
        </a:p>
      </dgm:t>
    </dgm:pt>
    <dgm:pt modelId="{68DAA65F-2C6D-42B2-AE92-243E4DE18DD9}" type="pres">
      <dgm:prSet presAssocID="{E6E7EF84-4A36-4137-B3C8-8AB337E4EC26}" presName="circ3" presStyleLbl="vennNode1" presStyleIdx="2" presStyleCnt="4" custScaleY="128365"/>
      <dgm:spPr/>
      <dgm:t>
        <a:bodyPr/>
        <a:lstStyle/>
        <a:p>
          <a:endParaRPr lang="el-GR"/>
        </a:p>
      </dgm:t>
    </dgm:pt>
    <dgm:pt modelId="{7B4A40EF-BEDD-4621-A989-9B9031982394}" type="pres">
      <dgm:prSet presAssocID="{E6E7EF84-4A36-4137-B3C8-8AB337E4EC26}" presName="circ3Tx" presStyleLbl="revTx" presStyleIdx="0" presStyleCnt="0">
        <dgm:presLayoutVars>
          <dgm:chMax val="0"/>
          <dgm:chPref val="0"/>
          <dgm:bulletEnabled val="1"/>
        </dgm:presLayoutVars>
      </dgm:prSet>
      <dgm:spPr/>
      <dgm:t>
        <a:bodyPr/>
        <a:lstStyle/>
        <a:p>
          <a:endParaRPr lang="el-GR"/>
        </a:p>
      </dgm:t>
    </dgm:pt>
    <dgm:pt modelId="{299C66A8-1107-4E4D-B29F-1FAA6ED702EE}" type="pres">
      <dgm:prSet presAssocID="{B9CE0D35-0AA5-4977-BF50-A166EC6C51E1}" presName="circ4" presStyleLbl="vennNode1" presStyleIdx="3" presStyleCnt="4" custScaleX="133456"/>
      <dgm:spPr/>
      <dgm:t>
        <a:bodyPr/>
        <a:lstStyle/>
        <a:p>
          <a:endParaRPr lang="el-GR"/>
        </a:p>
      </dgm:t>
    </dgm:pt>
    <dgm:pt modelId="{1E0327F8-DCDA-4D9C-9B20-E0F220759C6A}" type="pres">
      <dgm:prSet presAssocID="{B9CE0D35-0AA5-4977-BF50-A166EC6C51E1}" presName="circ4Tx" presStyleLbl="revTx" presStyleIdx="0" presStyleCnt="0">
        <dgm:presLayoutVars>
          <dgm:chMax val="0"/>
          <dgm:chPref val="0"/>
          <dgm:bulletEnabled val="1"/>
        </dgm:presLayoutVars>
      </dgm:prSet>
      <dgm:spPr/>
      <dgm:t>
        <a:bodyPr/>
        <a:lstStyle/>
        <a:p>
          <a:endParaRPr lang="el-GR"/>
        </a:p>
      </dgm:t>
    </dgm:pt>
  </dgm:ptLst>
  <dgm:cxnLst>
    <dgm:cxn modelId="{1B9D988C-3F24-4F09-896B-1EC5406F6DD4}" type="presOf" srcId="{63979B32-4786-452E-81BC-BD70583A8C6D}" destId="{684C1E86-6217-4D27-995A-ECAF3229AE21}" srcOrd="0" destOrd="0" presId="urn:microsoft.com/office/officeart/2005/8/layout/venn1"/>
    <dgm:cxn modelId="{165EBDCC-18C3-4B74-AABB-8BCA6A8DB1DB}" srcId="{63979B32-4786-452E-81BC-BD70583A8C6D}" destId="{07815B6F-CA13-40FE-AFC0-FECDA95F3301}" srcOrd="1" destOrd="0" parTransId="{230018CB-3828-4748-B329-60331223D5BB}" sibTransId="{634CA604-61BC-4EA9-AA35-A3AF9E17E36C}"/>
    <dgm:cxn modelId="{5D58FDF2-E0E5-4D42-9DE4-02F0EC71A34E}" type="presOf" srcId="{B9CE0D35-0AA5-4977-BF50-A166EC6C51E1}" destId="{299C66A8-1107-4E4D-B29F-1FAA6ED702EE}" srcOrd="0" destOrd="0" presId="urn:microsoft.com/office/officeart/2005/8/layout/venn1"/>
    <dgm:cxn modelId="{3A759CFC-75BA-4FDE-81EF-A58734E154B7}" type="presOf" srcId="{E6E7EF84-4A36-4137-B3C8-8AB337E4EC26}" destId="{7B4A40EF-BEDD-4621-A989-9B9031982394}" srcOrd="1" destOrd="0" presId="urn:microsoft.com/office/officeart/2005/8/layout/venn1"/>
    <dgm:cxn modelId="{EE32132A-E846-481F-8BFC-C401A2C947D8}" srcId="{63979B32-4786-452E-81BC-BD70583A8C6D}" destId="{E0844012-BC13-4EBF-8A02-2FF0ABC4D709}" srcOrd="0" destOrd="0" parTransId="{78693CEB-A005-4B81-852E-B260421E341B}" sibTransId="{A9E0F30E-31DB-4346-8594-BAF3C88BD319}"/>
    <dgm:cxn modelId="{21705C3F-5B1E-4188-9C57-2FE72053E768}" type="presOf" srcId="{07815B6F-CA13-40FE-AFC0-FECDA95F3301}" destId="{A8C541C0-BE35-4727-AB92-19FF2603B5B0}" srcOrd="0" destOrd="0" presId="urn:microsoft.com/office/officeart/2005/8/layout/venn1"/>
    <dgm:cxn modelId="{8176FD56-39FA-4751-8BCC-70E3BF684F42}" srcId="{63979B32-4786-452E-81BC-BD70583A8C6D}" destId="{B9CE0D35-0AA5-4977-BF50-A166EC6C51E1}" srcOrd="3" destOrd="0" parTransId="{76A97630-0145-437A-83FB-F79739D9F27D}" sibTransId="{A2798BD9-6B71-4595-A7D9-48070A6C06A3}"/>
    <dgm:cxn modelId="{344C8772-DA64-46F6-A0B2-096B8825A78D}" type="presOf" srcId="{07815B6F-CA13-40FE-AFC0-FECDA95F3301}" destId="{A73141C0-03C8-4F22-9F4D-57B388196158}" srcOrd="1" destOrd="0" presId="urn:microsoft.com/office/officeart/2005/8/layout/venn1"/>
    <dgm:cxn modelId="{ECB253B9-FA74-4923-B833-4DC729B346E0}" type="presOf" srcId="{B9CE0D35-0AA5-4977-BF50-A166EC6C51E1}" destId="{1E0327F8-DCDA-4D9C-9B20-E0F220759C6A}" srcOrd="1" destOrd="0" presId="urn:microsoft.com/office/officeart/2005/8/layout/venn1"/>
    <dgm:cxn modelId="{A948D4F0-C449-4C68-8444-7FCC646960F3}" type="presOf" srcId="{E6E7EF84-4A36-4137-B3C8-8AB337E4EC26}" destId="{68DAA65F-2C6D-42B2-AE92-243E4DE18DD9}" srcOrd="0" destOrd="0" presId="urn:microsoft.com/office/officeart/2005/8/layout/venn1"/>
    <dgm:cxn modelId="{58BF1180-B5A1-4EF1-9AB6-B97FD84078CE}" type="presOf" srcId="{E0844012-BC13-4EBF-8A02-2FF0ABC4D709}" destId="{8E09099D-648E-4383-9691-D11E4A0A7333}" srcOrd="0" destOrd="0" presId="urn:microsoft.com/office/officeart/2005/8/layout/venn1"/>
    <dgm:cxn modelId="{A40A81C6-66F6-4008-99F8-ACCCCC788871}" type="presOf" srcId="{E0844012-BC13-4EBF-8A02-2FF0ABC4D709}" destId="{26E91274-EE5F-45F5-9FBC-8335B3CC0C36}" srcOrd="1" destOrd="0" presId="urn:microsoft.com/office/officeart/2005/8/layout/venn1"/>
    <dgm:cxn modelId="{0BE9DA7D-EBC1-4DE7-8464-0DB264F9DDA7}" srcId="{63979B32-4786-452E-81BC-BD70583A8C6D}" destId="{E6E7EF84-4A36-4137-B3C8-8AB337E4EC26}" srcOrd="2" destOrd="0" parTransId="{DF748035-F7BD-4CE9-86B7-A3A9AB4F152F}" sibTransId="{6ED96243-1A34-4FAD-B345-14D49E004B91}"/>
    <dgm:cxn modelId="{1D728758-26CB-439D-B433-D4DF56DDDF64}" type="presParOf" srcId="{684C1E86-6217-4D27-995A-ECAF3229AE21}" destId="{8E09099D-648E-4383-9691-D11E4A0A7333}" srcOrd="0" destOrd="0" presId="urn:microsoft.com/office/officeart/2005/8/layout/venn1"/>
    <dgm:cxn modelId="{A57F9740-7EB5-4CF9-B67A-C542E6AC0A90}" type="presParOf" srcId="{684C1E86-6217-4D27-995A-ECAF3229AE21}" destId="{26E91274-EE5F-45F5-9FBC-8335B3CC0C36}" srcOrd="1" destOrd="0" presId="urn:microsoft.com/office/officeart/2005/8/layout/venn1"/>
    <dgm:cxn modelId="{E5402019-657C-42AC-82A9-C53263EC523F}" type="presParOf" srcId="{684C1E86-6217-4D27-995A-ECAF3229AE21}" destId="{A8C541C0-BE35-4727-AB92-19FF2603B5B0}" srcOrd="2" destOrd="0" presId="urn:microsoft.com/office/officeart/2005/8/layout/venn1"/>
    <dgm:cxn modelId="{010FB022-0E05-476E-BFAD-14BD9C3F5FC3}" type="presParOf" srcId="{684C1E86-6217-4D27-995A-ECAF3229AE21}" destId="{A73141C0-03C8-4F22-9F4D-57B388196158}" srcOrd="3" destOrd="0" presId="urn:microsoft.com/office/officeart/2005/8/layout/venn1"/>
    <dgm:cxn modelId="{AC03927D-813A-4AB1-BB4C-3A6E5C7C8D0D}" type="presParOf" srcId="{684C1E86-6217-4D27-995A-ECAF3229AE21}" destId="{68DAA65F-2C6D-42B2-AE92-243E4DE18DD9}" srcOrd="4" destOrd="0" presId="urn:microsoft.com/office/officeart/2005/8/layout/venn1"/>
    <dgm:cxn modelId="{E5DCDD52-DA72-4D09-B969-7B7652EB2FDD}" type="presParOf" srcId="{684C1E86-6217-4D27-995A-ECAF3229AE21}" destId="{7B4A40EF-BEDD-4621-A989-9B9031982394}" srcOrd="5" destOrd="0" presId="urn:microsoft.com/office/officeart/2005/8/layout/venn1"/>
    <dgm:cxn modelId="{BF92A96A-144F-491F-8A4A-80E5AB9F92A4}" type="presParOf" srcId="{684C1E86-6217-4D27-995A-ECAF3229AE21}" destId="{299C66A8-1107-4E4D-B29F-1FAA6ED702EE}" srcOrd="6" destOrd="0" presId="urn:microsoft.com/office/officeart/2005/8/layout/venn1"/>
    <dgm:cxn modelId="{6CB60ACE-C202-439A-B9F6-77173E9564C6}" type="presParOf" srcId="{684C1E86-6217-4D27-995A-ECAF3229AE21}" destId="{1E0327F8-DCDA-4D9C-9B20-E0F220759C6A}" srcOrd="7" destOrd="0" presId="urn:microsoft.com/office/officeart/2005/8/layout/ven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346FCE3-ADC8-4C6B-9C49-29E9D03D8930}">
      <dsp:nvSpPr>
        <dsp:cNvPr id="0" name=""/>
        <dsp:cNvSpPr/>
      </dsp:nvSpPr>
      <dsp:spPr>
        <a:xfrm>
          <a:off x="575044" y="244"/>
          <a:ext cx="1102816" cy="1102816"/>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endParaRPr lang="el-GR" sz="1000" kern="1200" dirty="0" smtClean="0"/>
        </a:p>
        <a:p>
          <a:pPr lvl="0" algn="ctr" defTabSz="444500">
            <a:lnSpc>
              <a:spcPct val="90000"/>
            </a:lnSpc>
            <a:spcBef>
              <a:spcPct val="0"/>
            </a:spcBef>
            <a:spcAft>
              <a:spcPct val="35000"/>
            </a:spcAft>
          </a:pPr>
          <a:endParaRPr lang="el-GR" sz="1000" kern="1200" dirty="0" smtClean="0"/>
        </a:p>
        <a:p>
          <a:pPr lvl="0" algn="ctr" defTabSz="444500">
            <a:lnSpc>
              <a:spcPct val="90000"/>
            </a:lnSpc>
            <a:spcBef>
              <a:spcPct val="0"/>
            </a:spcBef>
            <a:spcAft>
              <a:spcPct val="35000"/>
            </a:spcAft>
          </a:pPr>
          <a:endParaRPr lang="el-GR" sz="1000" kern="1200" dirty="0" smtClean="0"/>
        </a:p>
        <a:p>
          <a:pPr lvl="0" algn="ctr" defTabSz="444500">
            <a:lnSpc>
              <a:spcPct val="90000"/>
            </a:lnSpc>
            <a:spcBef>
              <a:spcPct val="0"/>
            </a:spcBef>
            <a:spcAft>
              <a:spcPct val="35000"/>
            </a:spcAft>
          </a:pPr>
          <a:endParaRPr lang="el-GR" sz="1000" kern="1200" dirty="0" smtClean="0"/>
        </a:p>
        <a:p>
          <a:pPr lvl="0" algn="ctr" defTabSz="444500">
            <a:lnSpc>
              <a:spcPct val="90000"/>
            </a:lnSpc>
            <a:spcBef>
              <a:spcPct val="0"/>
            </a:spcBef>
            <a:spcAft>
              <a:spcPct val="35000"/>
            </a:spcAft>
          </a:pPr>
          <a:r>
            <a:rPr lang="el-GR" sz="1000" kern="1200" dirty="0" smtClean="0"/>
            <a:t>δόντι</a:t>
          </a:r>
          <a:endParaRPr lang="el-GR" sz="1000" kern="1200" dirty="0"/>
        </a:p>
      </dsp:txBody>
      <dsp:txXfrm>
        <a:off x="575044" y="244"/>
        <a:ext cx="1102816" cy="1102816"/>
      </dsp:txXfrm>
    </dsp:sp>
    <dsp:sp modelId="{4C860333-6927-4DEC-AA67-5E885A052689}">
      <dsp:nvSpPr>
        <dsp:cNvPr id="0" name=""/>
        <dsp:cNvSpPr/>
      </dsp:nvSpPr>
      <dsp:spPr>
        <a:xfrm>
          <a:off x="1767409" y="231836"/>
          <a:ext cx="639633" cy="639633"/>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l-GR" sz="1000" kern="1200"/>
        </a:p>
      </dsp:txBody>
      <dsp:txXfrm>
        <a:off x="1767409" y="231836"/>
        <a:ext cx="639633" cy="639633"/>
      </dsp:txXfrm>
    </dsp:sp>
    <dsp:sp modelId="{F9FF4C8D-52D7-49E3-8AFF-265FF50980CD}">
      <dsp:nvSpPr>
        <dsp:cNvPr id="0" name=""/>
        <dsp:cNvSpPr/>
      </dsp:nvSpPr>
      <dsp:spPr>
        <a:xfrm>
          <a:off x="2496591" y="244"/>
          <a:ext cx="1102816" cy="1102816"/>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endParaRPr lang="el-GR" sz="1500" kern="1200" dirty="0"/>
        </a:p>
      </dsp:txBody>
      <dsp:txXfrm>
        <a:off x="2496591" y="244"/>
        <a:ext cx="1102816" cy="1102816"/>
      </dsp:txXfrm>
    </dsp:sp>
    <dsp:sp modelId="{2FA83AFB-957C-4E4F-A82B-CA68BFB0DF15}">
      <dsp:nvSpPr>
        <dsp:cNvPr id="0" name=""/>
        <dsp:cNvSpPr/>
      </dsp:nvSpPr>
      <dsp:spPr>
        <a:xfrm>
          <a:off x="3688956" y="231836"/>
          <a:ext cx="639633" cy="639633"/>
        </a:xfrm>
        <a:prstGeom prst="mathEqual">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l-GR" sz="2600" kern="1200"/>
        </a:p>
      </dsp:txBody>
      <dsp:txXfrm>
        <a:off x="3688956" y="231836"/>
        <a:ext cx="639633" cy="639633"/>
      </dsp:txXfrm>
    </dsp:sp>
    <dsp:sp modelId="{E6656B15-3A20-4A65-A2F2-8601B57D9DB6}">
      <dsp:nvSpPr>
        <dsp:cNvPr id="0" name=""/>
        <dsp:cNvSpPr/>
      </dsp:nvSpPr>
      <dsp:spPr>
        <a:xfrm>
          <a:off x="4418139" y="244"/>
          <a:ext cx="1102816" cy="1102816"/>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endParaRPr lang="el-GR" sz="1500" kern="1200" dirty="0"/>
        </a:p>
      </dsp:txBody>
      <dsp:txXfrm>
        <a:off x="4418139" y="244"/>
        <a:ext cx="1102816" cy="1102816"/>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346FCE3-ADC8-4C6B-9C49-29E9D03D8930}">
      <dsp:nvSpPr>
        <dsp:cNvPr id="0" name=""/>
        <dsp:cNvSpPr/>
      </dsp:nvSpPr>
      <dsp:spPr>
        <a:xfrm>
          <a:off x="575044" y="244"/>
          <a:ext cx="1102816" cy="1102816"/>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endParaRPr lang="el-GR" sz="1500" kern="1200" dirty="0"/>
        </a:p>
      </dsp:txBody>
      <dsp:txXfrm>
        <a:off x="575044" y="244"/>
        <a:ext cx="1102816" cy="1102816"/>
      </dsp:txXfrm>
    </dsp:sp>
    <dsp:sp modelId="{4C860333-6927-4DEC-AA67-5E885A052689}">
      <dsp:nvSpPr>
        <dsp:cNvPr id="0" name=""/>
        <dsp:cNvSpPr/>
      </dsp:nvSpPr>
      <dsp:spPr>
        <a:xfrm>
          <a:off x="1767409" y="231836"/>
          <a:ext cx="639633" cy="639633"/>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l-GR" sz="1000" kern="1200"/>
        </a:p>
      </dsp:txBody>
      <dsp:txXfrm>
        <a:off x="1767409" y="231836"/>
        <a:ext cx="639633" cy="639633"/>
      </dsp:txXfrm>
    </dsp:sp>
    <dsp:sp modelId="{F9FF4C8D-52D7-49E3-8AFF-265FF50980CD}">
      <dsp:nvSpPr>
        <dsp:cNvPr id="0" name=""/>
        <dsp:cNvSpPr/>
      </dsp:nvSpPr>
      <dsp:spPr>
        <a:xfrm>
          <a:off x="2496591" y="244"/>
          <a:ext cx="1102816" cy="1102816"/>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endParaRPr lang="el-GR" sz="1500" kern="1200" dirty="0"/>
        </a:p>
      </dsp:txBody>
      <dsp:txXfrm>
        <a:off x="2496591" y="244"/>
        <a:ext cx="1102816" cy="1102816"/>
      </dsp:txXfrm>
    </dsp:sp>
    <dsp:sp modelId="{2FA83AFB-957C-4E4F-A82B-CA68BFB0DF15}">
      <dsp:nvSpPr>
        <dsp:cNvPr id="0" name=""/>
        <dsp:cNvSpPr/>
      </dsp:nvSpPr>
      <dsp:spPr>
        <a:xfrm>
          <a:off x="3688956" y="231836"/>
          <a:ext cx="639633" cy="639633"/>
        </a:xfrm>
        <a:prstGeom prst="mathEqual">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l-GR" sz="2600" kern="1200"/>
        </a:p>
      </dsp:txBody>
      <dsp:txXfrm>
        <a:off x="3688956" y="231836"/>
        <a:ext cx="639633" cy="639633"/>
      </dsp:txXfrm>
    </dsp:sp>
    <dsp:sp modelId="{E6656B15-3A20-4A65-A2F2-8601B57D9DB6}">
      <dsp:nvSpPr>
        <dsp:cNvPr id="0" name=""/>
        <dsp:cNvSpPr/>
      </dsp:nvSpPr>
      <dsp:spPr>
        <a:xfrm>
          <a:off x="4418139" y="244"/>
          <a:ext cx="1102816" cy="1102816"/>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endParaRPr lang="el-GR" sz="1500" kern="1200" dirty="0"/>
        </a:p>
      </dsp:txBody>
      <dsp:txXfrm>
        <a:off x="4418139" y="244"/>
        <a:ext cx="1102816" cy="1102816"/>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346FCE3-ADC8-4C6B-9C49-29E9D03D8930}">
      <dsp:nvSpPr>
        <dsp:cNvPr id="0" name=""/>
        <dsp:cNvSpPr/>
      </dsp:nvSpPr>
      <dsp:spPr>
        <a:xfrm>
          <a:off x="575044" y="244"/>
          <a:ext cx="1102816" cy="1102816"/>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endParaRPr lang="el-GR" sz="1500" kern="1200" dirty="0"/>
        </a:p>
      </dsp:txBody>
      <dsp:txXfrm>
        <a:off x="575044" y="244"/>
        <a:ext cx="1102816" cy="1102816"/>
      </dsp:txXfrm>
    </dsp:sp>
    <dsp:sp modelId="{4C860333-6927-4DEC-AA67-5E885A052689}">
      <dsp:nvSpPr>
        <dsp:cNvPr id="0" name=""/>
        <dsp:cNvSpPr/>
      </dsp:nvSpPr>
      <dsp:spPr>
        <a:xfrm>
          <a:off x="1767409" y="231836"/>
          <a:ext cx="639633" cy="639633"/>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l-GR" sz="1000" kern="1200"/>
        </a:p>
      </dsp:txBody>
      <dsp:txXfrm>
        <a:off x="1767409" y="231836"/>
        <a:ext cx="639633" cy="639633"/>
      </dsp:txXfrm>
    </dsp:sp>
    <dsp:sp modelId="{F9FF4C8D-52D7-49E3-8AFF-265FF50980CD}">
      <dsp:nvSpPr>
        <dsp:cNvPr id="0" name=""/>
        <dsp:cNvSpPr/>
      </dsp:nvSpPr>
      <dsp:spPr>
        <a:xfrm>
          <a:off x="2552720" y="489"/>
          <a:ext cx="1102816" cy="1102816"/>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endParaRPr lang="el-GR" sz="1500" kern="1200" dirty="0"/>
        </a:p>
      </dsp:txBody>
      <dsp:txXfrm>
        <a:off x="2552720" y="489"/>
        <a:ext cx="1102816" cy="1102816"/>
      </dsp:txXfrm>
    </dsp:sp>
    <dsp:sp modelId="{2FA83AFB-957C-4E4F-A82B-CA68BFB0DF15}">
      <dsp:nvSpPr>
        <dsp:cNvPr id="0" name=""/>
        <dsp:cNvSpPr/>
      </dsp:nvSpPr>
      <dsp:spPr>
        <a:xfrm>
          <a:off x="3688956" y="231836"/>
          <a:ext cx="639633" cy="639633"/>
        </a:xfrm>
        <a:prstGeom prst="mathEqual">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l-GR" sz="2600" kern="1200"/>
        </a:p>
      </dsp:txBody>
      <dsp:txXfrm>
        <a:off x="3688956" y="231836"/>
        <a:ext cx="639633" cy="639633"/>
      </dsp:txXfrm>
    </dsp:sp>
    <dsp:sp modelId="{E6656B15-3A20-4A65-A2F2-8601B57D9DB6}">
      <dsp:nvSpPr>
        <dsp:cNvPr id="0" name=""/>
        <dsp:cNvSpPr/>
      </dsp:nvSpPr>
      <dsp:spPr>
        <a:xfrm>
          <a:off x="4418139" y="244"/>
          <a:ext cx="1102816" cy="1102816"/>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endParaRPr lang="el-GR" sz="1500" kern="1200" dirty="0"/>
        </a:p>
      </dsp:txBody>
      <dsp:txXfrm>
        <a:off x="4418139" y="244"/>
        <a:ext cx="1102816" cy="1102816"/>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346FCE3-ADC8-4C6B-9C49-29E9D03D8930}">
      <dsp:nvSpPr>
        <dsp:cNvPr id="0" name=""/>
        <dsp:cNvSpPr/>
      </dsp:nvSpPr>
      <dsp:spPr>
        <a:xfrm>
          <a:off x="575044" y="244"/>
          <a:ext cx="1102816" cy="1102816"/>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endParaRPr lang="el-GR" sz="1500" kern="1200" dirty="0"/>
        </a:p>
      </dsp:txBody>
      <dsp:txXfrm>
        <a:off x="575044" y="244"/>
        <a:ext cx="1102816" cy="1102816"/>
      </dsp:txXfrm>
    </dsp:sp>
    <dsp:sp modelId="{4C860333-6927-4DEC-AA67-5E885A052689}">
      <dsp:nvSpPr>
        <dsp:cNvPr id="0" name=""/>
        <dsp:cNvSpPr/>
      </dsp:nvSpPr>
      <dsp:spPr>
        <a:xfrm>
          <a:off x="1767409" y="231836"/>
          <a:ext cx="639633" cy="639633"/>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l-GR" sz="1000" kern="1200"/>
        </a:p>
      </dsp:txBody>
      <dsp:txXfrm>
        <a:off x="1767409" y="231836"/>
        <a:ext cx="639633" cy="639633"/>
      </dsp:txXfrm>
    </dsp:sp>
    <dsp:sp modelId="{F9FF4C8D-52D7-49E3-8AFF-265FF50980CD}">
      <dsp:nvSpPr>
        <dsp:cNvPr id="0" name=""/>
        <dsp:cNvSpPr/>
      </dsp:nvSpPr>
      <dsp:spPr>
        <a:xfrm>
          <a:off x="2496591" y="244"/>
          <a:ext cx="1102816" cy="1102816"/>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endParaRPr lang="el-GR" sz="1500" kern="1200" dirty="0"/>
        </a:p>
      </dsp:txBody>
      <dsp:txXfrm>
        <a:off x="2496591" y="244"/>
        <a:ext cx="1102816" cy="1102816"/>
      </dsp:txXfrm>
    </dsp:sp>
    <dsp:sp modelId="{2FA83AFB-957C-4E4F-A82B-CA68BFB0DF15}">
      <dsp:nvSpPr>
        <dsp:cNvPr id="0" name=""/>
        <dsp:cNvSpPr/>
      </dsp:nvSpPr>
      <dsp:spPr>
        <a:xfrm>
          <a:off x="3688956" y="231836"/>
          <a:ext cx="639633" cy="639633"/>
        </a:xfrm>
        <a:prstGeom prst="mathEqual">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l-GR" sz="2600" kern="1200"/>
        </a:p>
      </dsp:txBody>
      <dsp:txXfrm>
        <a:off x="3688956" y="231836"/>
        <a:ext cx="639633" cy="639633"/>
      </dsp:txXfrm>
    </dsp:sp>
    <dsp:sp modelId="{E6656B15-3A20-4A65-A2F2-8601B57D9DB6}">
      <dsp:nvSpPr>
        <dsp:cNvPr id="0" name=""/>
        <dsp:cNvSpPr/>
      </dsp:nvSpPr>
      <dsp:spPr>
        <a:xfrm>
          <a:off x="4418139" y="244"/>
          <a:ext cx="1102816" cy="1102816"/>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endParaRPr lang="el-GR" sz="1500" kern="1200" dirty="0"/>
        </a:p>
      </dsp:txBody>
      <dsp:txXfrm>
        <a:off x="4418139" y="244"/>
        <a:ext cx="1102816" cy="1102816"/>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346FCE3-ADC8-4C6B-9C49-29E9D03D8930}">
      <dsp:nvSpPr>
        <dsp:cNvPr id="0" name=""/>
        <dsp:cNvSpPr/>
      </dsp:nvSpPr>
      <dsp:spPr>
        <a:xfrm>
          <a:off x="575044" y="244"/>
          <a:ext cx="1102816" cy="1102816"/>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endParaRPr lang="el-GR" sz="1500" kern="1200" dirty="0"/>
        </a:p>
      </dsp:txBody>
      <dsp:txXfrm>
        <a:off x="575044" y="244"/>
        <a:ext cx="1102816" cy="1102816"/>
      </dsp:txXfrm>
    </dsp:sp>
    <dsp:sp modelId="{4C860333-6927-4DEC-AA67-5E885A052689}">
      <dsp:nvSpPr>
        <dsp:cNvPr id="0" name=""/>
        <dsp:cNvSpPr/>
      </dsp:nvSpPr>
      <dsp:spPr>
        <a:xfrm>
          <a:off x="1767409" y="231836"/>
          <a:ext cx="639633" cy="639633"/>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l-GR" sz="1000" kern="1200"/>
        </a:p>
      </dsp:txBody>
      <dsp:txXfrm>
        <a:off x="1767409" y="231836"/>
        <a:ext cx="639633" cy="639633"/>
      </dsp:txXfrm>
    </dsp:sp>
    <dsp:sp modelId="{F9FF4C8D-52D7-49E3-8AFF-265FF50980CD}">
      <dsp:nvSpPr>
        <dsp:cNvPr id="0" name=""/>
        <dsp:cNvSpPr/>
      </dsp:nvSpPr>
      <dsp:spPr>
        <a:xfrm>
          <a:off x="2496591" y="244"/>
          <a:ext cx="1102816" cy="1102816"/>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endParaRPr lang="el-GR" sz="1500" kern="1200" dirty="0"/>
        </a:p>
      </dsp:txBody>
      <dsp:txXfrm>
        <a:off x="2496591" y="244"/>
        <a:ext cx="1102816" cy="1102816"/>
      </dsp:txXfrm>
    </dsp:sp>
    <dsp:sp modelId="{2FA83AFB-957C-4E4F-A82B-CA68BFB0DF15}">
      <dsp:nvSpPr>
        <dsp:cNvPr id="0" name=""/>
        <dsp:cNvSpPr/>
      </dsp:nvSpPr>
      <dsp:spPr>
        <a:xfrm>
          <a:off x="3688956" y="231836"/>
          <a:ext cx="639633" cy="639633"/>
        </a:xfrm>
        <a:prstGeom prst="mathEqual">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l-GR" sz="2600" kern="1200"/>
        </a:p>
      </dsp:txBody>
      <dsp:txXfrm>
        <a:off x="3688956" y="231836"/>
        <a:ext cx="639633" cy="639633"/>
      </dsp:txXfrm>
    </dsp:sp>
    <dsp:sp modelId="{E6656B15-3A20-4A65-A2F2-8601B57D9DB6}">
      <dsp:nvSpPr>
        <dsp:cNvPr id="0" name=""/>
        <dsp:cNvSpPr/>
      </dsp:nvSpPr>
      <dsp:spPr>
        <a:xfrm>
          <a:off x="4418139" y="244"/>
          <a:ext cx="1102816" cy="1102816"/>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endParaRPr lang="el-GR" sz="1500" kern="1200" dirty="0"/>
        </a:p>
      </dsp:txBody>
      <dsp:txXfrm>
        <a:off x="4418139" y="244"/>
        <a:ext cx="1102816" cy="1102816"/>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89BE6B-7DBE-4583-A574-D0FCB292E8AE}" type="datetimeFigureOut">
              <a:rPr lang="el-GR" smtClean="0"/>
              <a:pPr/>
              <a:t>25/6/2021</a:t>
            </a:fld>
            <a:endParaRPr lang="el-GR"/>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EB82DA-51B9-425F-AF1E-E4A4A4EA9371}" type="slidenum">
              <a:rPr lang="el-GR" smtClean="0"/>
              <a:pPr/>
              <a:t>‹#›</a:t>
            </a:fld>
            <a:endParaRPr lang="el-G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Αρχή</a:t>
            </a:r>
            <a:r>
              <a:rPr lang="el-GR" baseline="0" dirty="0" smtClean="0"/>
              <a:t> παρουσίασης, συστηνόμαστε, αναφέρουμε το θέμα, ρωτάμε τα παιδιά τι γνωρίζουν για το θέμα για να ξέρουμε πώς θα κινηθούμε. Πολλές φορές το θέμα είναι ήδη επεξεργασμένο στα πλαίσια του σχολείου, οπότε το κάνουμε με μορφή </a:t>
            </a:r>
            <a:r>
              <a:rPr lang="el-GR" baseline="0" dirty="0" err="1" smtClean="0"/>
              <a:t>ερωταπαντήσεων</a:t>
            </a:r>
            <a:r>
              <a:rPr lang="el-GR" baseline="0" dirty="0" smtClean="0"/>
              <a:t>.</a:t>
            </a:r>
            <a:endParaRPr lang="el-GR" dirty="0"/>
          </a:p>
        </p:txBody>
      </p:sp>
      <p:sp>
        <p:nvSpPr>
          <p:cNvPr id="4" name="3 - Θέση αριθμού διαφάνειας"/>
          <p:cNvSpPr>
            <a:spLocks noGrp="1"/>
          </p:cNvSpPr>
          <p:nvPr>
            <p:ph type="sldNum" sz="quarter" idx="10"/>
          </p:nvPr>
        </p:nvSpPr>
        <p:spPr/>
        <p:txBody>
          <a:bodyPr/>
          <a:lstStyle/>
          <a:p>
            <a:fld id="{BA699661-C394-4B87-8D38-36CD4C88AE54}" type="slidenum">
              <a:rPr lang="el-GR" smtClean="0"/>
              <a:pPr/>
              <a:t>1</a:t>
            </a:fld>
            <a:endParaRPr lang="el-G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Κυνόδοντες ή «Σκυλόδοντα». Είναι μυτερά δόντια και τρυπάνε</a:t>
            </a:r>
            <a:r>
              <a:rPr lang="el-GR" baseline="0" dirty="0" smtClean="0"/>
              <a:t> την τροφή. Τα έχουν τα ζώα που κυνηγάνε πιο έντονα και μυτερά, είναι τα «δόντια- όπλα» για κάποια ζώα. Οι πιο μεγάλοι κυνόδοντες; Του ελέφαντα!</a:t>
            </a:r>
            <a:endParaRPr lang="el-GR" dirty="0"/>
          </a:p>
        </p:txBody>
      </p:sp>
      <p:sp>
        <p:nvSpPr>
          <p:cNvPr id="4" name="3 - Θέση αριθμού διαφάνειας"/>
          <p:cNvSpPr>
            <a:spLocks noGrp="1"/>
          </p:cNvSpPr>
          <p:nvPr>
            <p:ph type="sldNum" sz="quarter" idx="10"/>
          </p:nvPr>
        </p:nvSpPr>
        <p:spPr/>
        <p:txBody>
          <a:bodyPr/>
          <a:lstStyle/>
          <a:p>
            <a:fld id="{BA699661-C394-4B87-8D38-36CD4C88AE54}" type="slidenum">
              <a:rPr lang="el-GR" smtClean="0"/>
              <a:pPr/>
              <a:t>11</a:t>
            </a:fld>
            <a:endParaRPr lang="el-G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Κυνόδοντες ή «Σκυλόδοντα». Είναι μυτερά δόντια και τρυπάνε</a:t>
            </a:r>
            <a:r>
              <a:rPr lang="el-GR" baseline="0" dirty="0" smtClean="0"/>
              <a:t> την τροφή. Τα έχουν τα ζώα που κυνηγάνε πιο έντονα και μυτερά, είναι τα «δόντια- όπλα» για κάποια ζώα. Οι πιο μεγάλοι κυνόδοντες; Του ελέφαντα!</a:t>
            </a:r>
            <a:endParaRPr lang="el-GR" dirty="0"/>
          </a:p>
        </p:txBody>
      </p:sp>
      <p:sp>
        <p:nvSpPr>
          <p:cNvPr id="4" name="3 - Θέση αριθμού διαφάνειας"/>
          <p:cNvSpPr>
            <a:spLocks noGrp="1"/>
          </p:cNvSpPr>
          <p:nvPr>
            <p:ph type="sldNum" sz="quarter" idx="10"/>
          </p:nvPr>
        </p:nvSpPr>
        <p:spPr/>
        <p:txBody>
          <a:bodyPr/>
          <a:lstStyle/>
          <a:p>
            <a:fld id="{BA699661-C394-4B87-8D38-36CD4C88AE54}" type="slidenum">
              <a:rPr lang="el-GR" smtClean="0"/>
              <a:pPr/>
              <a:t>12</a:t>
            </a:fld>
            <a:endParaRPr lang="el-G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Δόντια</a:t>
            </a:r>
            <a:r>
              <a:rPr lang="el-GR" baseline="0" dirty="0" smtClean="0"/>
              <a:t> μετά τους κυνόδοντες : Προγόμφιοι (μόνο στα μόνιμα δόντια) και γομφίοι ή τραπεζίτες. Μ’ αυτά τα δόντια, αφού έχουμε κόψει και τρυπήσει την τροφή την λειώνουμε και τη μασάμε. Λέγονται και τραπεζίτες γιατί είναι κάπως τετράγωνα σαν τραπέζια. Είναι 4 πάνω και 4 κάτω στα παιδικά δόντια. Είναι 4 προγόμφιοι πάνω κ 4 κάτω και 6 γομφίοι πάνω και 6 κάτω στα μόνιμα.</a:t>
            </a:r>
            <a:endParaRPr lang="el-GR" dirty="0"/>
          </a:p>
        </p:txBody>
      </p:sp>
      <p:sp>
        <p:nvSpPr>
          <p:cNvPr id="4" name="3 - Θέση αριθμού διαφάνειας"/>
          <p:cNvSpPr>
            <a:spLocks noGrp="1"/>
          </p:cNvSpPr>
          <p:nvPr>
            <p:ph type="sldNum" sz="quarter" idx="10"/>
          </p:nvPr>
        </p:nvSpPr>
        <p:spPr/>
        <p:txBody>
          <a:bodyPr/>
          <a:lstStyle/>
          <a:p>
            <a:fld id="{BA699661-C394-4B87-8D38-36CD4C88AE54}" type="slidenum">
              <a:rPr lang="el-GR" smtClean="0"/>
              <a:pPr/>
              <a:t>13</a:t>
            </a:fld>
            <a:endParaRPr lang="el-G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Δόντια</a:t>
            </a:r>
            <a:r>
              <a:rPr lang="el-GR" baseline="0" dirty="0" smtClean="0"/>
              <a:t> μετά τους κυνόδοντες : Προγόμφιοι (μόνο στα μόνιμα δόντια) και γομφίοι ή τραπεζίτες. Μ’ αυτά τα δόντια, αφού έχουμε κόψει και τρυπήσει την τροφή την λειώνουμε και τη μασάμε. Λέγονται και τραπεζίτες γιατί είναι κάπως τετράγωνα σαν τραπέζια. Είναι 4 πάνω και 4 κάτω στα παιδικά δόντια. Είναι 4 προγόμφιοι πάνω κ 4 κάτω και 6 γομφίοι πάνω και 6 κάτω στα μόνιμα.</a:t>
            </a:r>
            <a:endParaRPr lang="el-GR" dirty="0"/>
          </a:p>
        </p:txBody>
      </p:sp>
      <p:sp>
        <p:nvSpPr>
          <p:cNvPr id="4" name="3 - Θέση αριθμού διαφάνειας"/>
          <p:cNvSpPr>
            <a:spLocks noGrp="1"/>
          </p:cNvSpPr>
          <p:nvPr>
            <p:ph type="sldNum" sz="quarter" idx="10"/>
          </p:nvPr>
        </p:nvSpPr>
        <p:spPr/>
        <p:txBody>
          <a:bodyPr/>
          <a:lstStyle/>
          <a:p>
            <a:fld id="{BA699661-C394-4B87-8D38-36CD4C88AE54}" type="slidenum">
              <a:rPr lang="el-GR" smtClean="0"/>
              <a:pPr/>
              <a:t>14</a:t>
            </a:fld>
            <a:endParaRPr lang="el-G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dirty="0" smtClean="0"/>
              <a:t>Ρωτάμε τα παιδιά και κάνουμε «ψηφοφορία» για τον αριθμό των δοντιών. Λέμε ότι υπάρχουν 2 σωστές απαντήσεις.</a:t>
            </a:r>
          </a:p>
          <a:p>
            <a:endParaRPr lang="el-GR" dirty="0"/>
          </a:p>
        </p:txBody>
      </p:sp>
      <p:sp>
        <p:nvSpPr>
          <p:cNvPr id="4" name="3 - Θέση αριθμού διαφάνειας"/>
          <p:cNvSpPr>
            <a:spLocks noGrp="1"/>
          </p:cNvSpPr>
          <p:nvPr>
            <p:ph type="sldNum" sz="quarter" idx="10"/>
          </p:nvPr>
        </p:nvSpPr>
        <p:spPr/>
        <p:txBody>
          <a:bodyPr/>
          <a:lstStyle/>
          <a:p>
            <a:fld id="{BA699661-C394-4B87-8D38-36CD4C88AE54}" type="slidenum">
              <a:rPr lang="el-GR" smtClean="0"/>
              <a:pPr/>
              <a:t>15</a:t>
            </a:fld>
            <a:endParaRPr lang="el-G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Παιδικά δόντια : Είναι τα δόντια που μόλις είδαμε. Τα μετράμε όλοι μαζί.</a:t>
            </a:r>
            <a:endParaRPr lang="el-GR" dirty="0"/>
          </a:p>
        </p:txBody>
      </p:sp>
      <p:sp>
        <p:nvSpPr>
          <p:cNvPr id="4" name="3 - Θέση αριθμού διαφάνειας"/>
          <p:cNvSpPr>
            <a:spLocks noGrp="1"/>
          </p:cNvSpPr>
          <p:nvPr>
            <p:ph type="sldNum" sz="quarter" idx="10"/>
          </p:nvPr>
        </p:nvSpPr>
        <p:spPr/>
        <p:txBody>
          <a:bodyPr/>
          <a:lstStyle/>
          <a:p>
            <a:fld id="{BA699661-C394-4B87-8D38-36CD4C88AE54}" type="slidenum">
              <a:rPr lang="el-GR" smtClean="0"/>
              <a:pPr/>
              <a:t>16</a:t>
            </a:fld>
            <a:endParaRPr lang="el-G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Έχουμε και τα μόνιμα </a:t>
            </a:r>
            <a:r>
              <a:rPr lang="el-GR" dirty="0" err="1" smtClean="0"/>
              <a:t>δοντια</a:t>
            </a:r>
            <a:r>
              <a:rPr lang="el-GR" dirty="0" smtClean="0"/>
              <a:t> που έρχονται όταν πέσουν τα παιδικά. Τα μετράμε.</a:t>
            </a:r>
            <a:endParaRPr lang="el-GR" dirty="0"/>
          </a:p>
        </p:txBody>
      </p:sp>
      <p:sp>
        <p:nvSpPr>
          <p:cNvPr id="4" name="3 - Θέση αριθμού διαφάνειας"/>
          <p:cNvSpPr>
            <a:spLocks noGrp="1"/>
          </p:cNvSpPr>
          <p:nvPr>
            <p:ph type="sldNum" sz="quarter" idx="10"/>
          </p:nvPr>
        </p:nvSpPr>
        <p:spPr/>
        <p:txBody>
          <a:bodyPr/>
          <a:lstStyle/>
          <a:p>
            <a:fld id="{BA699661-C394-4B87-8D38-36CD4C88AE54}" type="slidenum">
              <a:rPr lang="el-GR" smtClean="0"/>
              <a:pPr/>
              <a:t>17</a:t>
            </a:fld>
            <a:endParaRPr lang="el-G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i="1" dirty="0" smtClean="0"/>
              <a:t>Το</a:t>
            </a:r>
            <a:r>
              <a:rPr lang="el-GR" i="1" baseline="0" dirty="0" smtClean="0"/>
              <a:t> βίντεο είναι στα Αγγλικά, ελεύθερης πρόσβασης από το </a:t>
            </a:r>
            <a:r>
              <a:rPr lang="en-US" i="1" baseline="0" dirty="0" smtClean="0"/>
              <a:t>NHS</a:t>
            </a:r>
            <a:r>
              <a:rPr lang="el-GR" i="1" baseline="0" dirty="0" smtClean="0"/>
              <a:t>. Δεν βάζουμε ήχο και το εξηγούμε στα Ελληνικά.</a:t>
            </a:r>
            <a:r>
              <a:rPr lang="en-US" i="0" baseline="0" dirty="0" smtClean="0"/>
              <a:t> </a:t>
            </a:r>
          </a:p>
          <a:p>
            <a:r>
              <a:rPr lang="el-GR" i="0" baseline="0" dirty="0" smtClean="0"/>
              <a:t>Πιθανόν να έχετε δει έναν φίλο που του λείπει ένα δοντάκι. Τα παιδικά δοντάκια «χαλαρώνουν» και πέφτουν γιατί οι ρίζες τους κονταίνουν και διαλύονται. Γι’ αυτό όταν πέφτει ένα παιδικό δοντάκι φαίνεται τόσο μικρό. Μέχρι να γίνουμε 14 ετών συνήθως όλα τα παιδικά δόντια έχουν πέσει και έχουν φανεί τα μόνιμα.</a:t>
            </a:r>
            <a:endParaRPr lang="el-GR" i="1" dirty="0"/>
          </a:p>
        </p:txBody>
      </p:sp>
      <p:sp>
        <p:nvSpPr>
          <p:cNvPr id="4" name="3 - Θέση αριθμού διαφάνειας"/>
          <p:cNvSpPr>
            <a:spLocks noGrp="1"/>
          </p:cNvSpPr>
          <p:nvPr>
            <p:ph type="sldNum" sz="quarter" idx="10"/>
          </p:nvPr>
        </p:nvSpPr>
        <p:spPr/>
        <p:txBody>
          <a:bodyPr/>
          <a:lstStyle/>
          <a:p>
            <a:fld id="{BA699661-C394-4B87-8D38-36CD4C88AE54}" type="slidenum">
              <a:rPr lang="el-GR" smtClean="0"/>
              <a:pPr/>
              <a:t>18</a:t>
            </a:fld>
            <a:endParaRPr lang="el-G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51203" name="2 - Θέση σημειώσεων"/>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l-GR" sz="1200" kern="1200" dirty="0" smtClean="0">
                <a:solidFill>
                  <a:schemeClr val="tx1"/>
                </a:solidFill>
                <a:latin typeface="+mn-lt"/>
                <a:ea typeface="+mn-ea"/>
                <a:cs typeface="+mn-cs"/>
              </a:rPr>
              <a:t>Μιλάμε για την αξία της σωστής και υγιεινής διατροφής.  Οι βιταμίνες μας βοηθούν να κτίσουμε έναν γερό οργανισμό και  υγιή δόντια. </a:t>
            </a:r>
          </a:p>
        </p:txBody>
      </p:sp>
      <p:sp>
        <p:nvSpPr>
          <p:cNvPr id="4" name="3 - Θέση αριθμού διαφάνειας"/>
          <p:cNvSpPr>
            <a:spLocks noGrp="1"/>
          </p:cNvSpPr>
          <p:nvPr>
            <p:ph type="sldNum" sz="quarter" idx="5"/>
          </p:nvPr>
        </p:nvSpPr>
        <p:spPr/>
        <p:txBody>
          <a:bodyPr/>
          <a:lstStyle/>
          <a:p>
            <a:pPr>
              <a:defRPr/>
            </a:pPr>
            <a:fld id="{E3B98620-36DC-40A4-AB0A-4999819450B2}" type="slidenum">
              <a:rPr lang="el-GR" smtClean="0"/>
              <a:pPr>
                <a:defRPr/>
              </a:pPr>
              <a:t>22</a:t>
            </a:fld>
            <a:endParaRPr lang="el-G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Πόση ζάχαρη, φανερή ή κρυφή,</a:t>
            </a:r>
            <a:r>
              <a:rPr lang="el-GR" baseline="0" dirty="0" smtClean="0"/>
              <a:t> μπορεί να καταναλώσει ένα παιδί. Τα παιδιά έως την ηλικία των 2 - 3 ετών δεν πρέπει να καταναλώνουν καθόλου επιπλέον ζάχαρη. Αναφερόμαστε σε όλη την πρόσθετη ζάχαρη στη διατροφή και όχι αυτή που βρίσκεται σε φρούτα ή λαχανικά.</a:t>
            </a:r>
            <a:endParaRPr lang="el-GR" dirty="0"/>
          </a:p>
        </p:txBody>
      </p:sp>
      <p:sp>
        <p:nvSpPr>
          <p:cNvPr id="4" name="3 - Θέση αριθμού διαφάνειας"/>
          <p:cNvSpPr>
            <a:spLocks noGrp="1"/>
          </p:cNvSpPr>
          <p:nvPr>
            <p:ph type="sldNum" sz="quarter" idx="10"/>
          </p:nvPr>
        </p:nvSpPr>
        <p:spPr/>
        <p:txBody>
          <a:bodyPr/>
          <a:lstStyle/>
          <a:p>
            <a:pPr>
              <a:defRPr/>
            </a:pPr>
            <a:fld id="{64C8A657-E65C-4CB2-9E9A-906BAB3BA1A7}" type="slidenum">
              <a:rPr lang="el-GR" smtClean="0"/>
              <a:pPr>
                <a:defRPr/>
              </a:pPr>
              <a:t>26</a:t>
            </a:fld>
            <a:endParaRPr lang="el-G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Αρχή</a:t>
            </a:r>
            <a:r>
              <a:rPr lang="el-GR" baseline="0" dirty="0" smtClean="0"/>
              <a:t> παρουσίασης, συστηνόμαστε, αναφέρουμε το θέμα, ρωτάμε τα παιδιά τι γνωρίζουν για το θέμα για να ξέρουμε πώς θα κινηθούμε. Πολλές φορές το θέμα είναι ήδη επεξεργασμένο στα πλαίσια του σχολείου, οπότε το κάνουμε με μορφή </a:t>
            </a:r>
            <a:r>
              <a:rPr lang="el-GR" baseline="0" dirty="0" err="1" smtClean="0"/>
              <a:t>ερωταπαντήσεων</a:t>
            </a:r>
            <a:r>
              <a:rPr lang="el-GR" baseline="0" dirty="0" smtClean="0"/>
              <a:t>.</a:t>
            </a:r>
            <a:endParaRPr lang="el-GR" dirty="0"/>
          </a:p>
        </p:txBody>
      </p:sp>
      <p:sp>
        <p:nvSpPr>
          <p:cNvPr id="4" name="3 - Θέση αριθμού διαφάνειας"/>
          <p:cNvSpPr>
            <a:spLocks noGrp="1"/>
          </p:cNvSpPr>
          <p:nvPr>
            <p:ph type="sldNum" sz="quarter" idx="10"/>
          </p:nvPr>
        </p:nvSpPr>
        <p:spPr/>
        <p:txBody>
          <a:bodyPr/>
          <a:lstStyle/>
          <a:p>
            <a:fld id="{BA699661-C394-4B87-8D38-36CD4C88AE54}" type="slidenum">
              <a:rPr lang="el-GR" smtClean="0"/>
              <a:pPr/>
              <a:t>2</a:t>
            </a:fld>
            <a:endParaRPr lang="el-G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pPr>
              <a:defRPr/>
            </a:pPr>
            <a:fld id="{64C8A657-E65C-4CB2-9E9A-906BAB3BA1A7}" type="slidenum">
              <a:rPr lang="el-GR" smtClean="0"/>
              <a:pPr>
                <a:defRPr/>
              </a:pPr>
              <a:t>27</a:t>
            </a:fld>
            <a:endParaRPr lang="el-G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Πώς χαλάνε τα δόντια μας: Στο στόμα μας έχουμε πολλά,</a:t>
            </a:r>
            <a:r>
              <a:rPr lang="el-GR" baseline="0" dirty="0" smtClean="0"/>
              <a:t> καλά κ κακά μικρόβια. Όταν τρώμε κάποια τροφή, ειδικά αν είναι μαλακή ή έχει ζάχαρη, μένουν γύρω απ τα δόντια μας </a:t>
            </a:r>
            <a:r>
              <a:rPr lang="el-GR" baseline="0" dirty="0" err="1" smtClean="0"/>
              <a:t>υπολλείματα</a:t>
            </a:r>
            <a:r>
              <a:rPr lang="el-GR" baseline="0" dirty="0" smtClean="0"/>
              <a:t> απ’ αυτή. Τα μικρόβια «τρώνε» αυτή την τροφή και παράγουν οξέα (δηλαδή καυστικά υγρά που καίνε και «διαλύουν» τα δόντια). Εάν αυτά τα οξέα μείνουν γύρω απ τα δόντια μας για 20 λεπτά ή περισσότερο, «μαλακώνουν» και «τρώνε» το δοντάκι και έτσι δημιουργείται η αρρώστια του δοντιού τερηδόνα.</a:t>
            </a:r>
            <a:endParaRPr lang="el-GR" dirty="0"/>
          </a:p>
        </p:txBody>
      </p:sp>
      <p:sp>
        <p:nvSpPr>
          <p:cNvPr id="4" name="3 - Θέση αριθμού διαφάνειας"/>
          <p:cNvSpPr>
            <a:spLocks noGrp="1"/>
          </p:cNvSpPr>
          <p:nvPr>
            <p:ph type="sldNum" sz="quarter" idx="10"/>
          </p:nvPr>
        </p:nvSpPr>
        <p:spPr/>
        <p:txBody>
          <a:bodyPr/>
          <a:lstStyle/>
          <a:p>
            <a:fld id="{BA699661-C394-4B87-8D38-36CD4C88AE54}" type="slidenum">
              <a:rPr lang="el-GR" smtClean="0"/>
              <a:pPr/>
              <a:t>28</a:t>
            </a:fld>
            <a:endParaRPr lang="el-G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Ουλίτιδα</a:t>
            </a:r>
            <a:r>
              <a:rPr lang="el-GR" baseline="0" dirty="0" smtClean="0"/>
              <a:t> – οδοντική πλάκα</a:t>
            </a:r>
            <a:endParaRPr lang="el-GR" dirty="0"/>
          </a:p>
        </p:txBody>
      </p:sp>
      <p:sp>
        <p:nvSpPr>
          <p:cNvPr id="4" name="3 - Θέση αριθμού διαφάνειας"/>
          <p:cNvSpPr>
            <a:spLocks noGrp="1"/>
          </p:cNvSpPr>
          <p:nvPr>
            <p:ph type="sldNum" sz="quarter" idx="10"/>
          </p:nvPr>
        </p:nvSpPr>
        <p:spPr/>
        <p:txBody>
          <a:bodyPr/>
          <a:lstStyle/>
          <a:p>
            <a:pPr>
              <a:defRPr/>
            </a:pPr>
            <a:fld id="{64C8A657-E65C-4CB2-9E9A-906BAB3BA1A7}" type="slidenum">
              <a:rPr lang="el-GR" smtClean="0"/>
              <a:pPr>
                <a:defRPr/>
              </a:pPr>
              <a:t>31</a:t>
            </a:fld>
            <a:endParaRPr lang="el-G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9"/>
        <p:cNvGrpSpPr/>
        <p:nvPr/>
      </p:nvGrpSpPr>
      <p:grpSpPr>
        <a:xfrm>
          <a:off x="0" y="0"/>
          <a:ext cx="0" cy="0"/>
          <a:chOff x="0" y="0"/>
          <a:chExt cx="0" cy="0"/>
        </a:xfrm>
      </p:grpSpPr>
      <p:sp>
        <p:nvSpPr>
          <p:cNvPr id="900" name="Google Shape;900;g9a8ede9fde_0_4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1" name="Google Shape;901;g9a8ede9fde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sz="1200" kern="1200" dirty="0" smtClean="0">
                <a:solidFill>
                  <a:schemeClr val="tx1"/>
                </a:solidFill>
                <a:latin typeface="+mn-lt"/>
                <a:ea typeface="+mn-ea"/>
                <a:cs typeface="+mn-cs"/>
              </a:rPr>
              <a:t>Φανταζόμαστε το στόμα σαν έναν </a:t>
            </a:r>
            <a:r>
              <a:rPr lang="el-GR" sz="1200" kern="1200" dirty="0" err="1" smtClean="0">
                <a:solidFill>
                  <a:schemeClr val="tx1"/>
                </a:solidFill>
                <a:latin typeface="+mn-lt"/>
                <a:ea typeface="+mn-ea"/>
                <a:cs typeface="+mn-cs"/>
              </a:rPr>
              <a:t>κύκλο,οπου</a:t>
            </a:r>
            <a:r>
              <a:rPr lang="el-GR" sz="1200" kern="1200" dirty="0" smtClean="0">
                <a:solidFill>
                  <a:schemeClr val="tx1"/>
                </a:solidFill>
                <a:latin typeface="+mn-lt"/>
                <a:ea typeface="+mn-ea"/>
                <a:cs typeface="+mn-cs"/>
              </a:rPr>
              <a:t> τον χωρίζουμε σε 4 κομμάτια (τεταρτημόρια).  Στρίβουμε λίγο την οδοντόβουρτσα με γωνία κλίσης 45 μοίρες ώστε οι τρίχες της να μπαίνουν ανάμεσα στα δόντια και κάτω από τα ούλα.  Ξεκινάμε να </a:t>
            </a:r>
            <a:r>
              <a:rPr lang="el-GR" sz="1200" kern="1200" dirty="0" err="1" smtClean="0">
                <a:solidFill>
                  <a:schemeClr val="tx1"/>
                </a:solidFill>
                <a:latin typeface="+mn-lt"/>
                <a:ea typeface="+mn-ea"/>
                <a:cs typeface="+mn-cs"/>
              </a:rPr>
              <a:t>βουρτίζουμε</a:t>
            </a:r>
            <a:r>
              <a:rPr lang="el-GR" sz="1200" kern="1200" dirty="0" smtClean="0">
                <a:solidFill>
                  <a:schemeClr val="tx1"/>
                </a:solidFill>
                <a:latin typeface="+mn-lt"/>
                <a:ea typeface="+mn-ea"/>
                <a:cs typeface="+mn-cs"/>
              </a:rPr>
              <a:t> κάθε τεταρτημόριο μετρώντας αργά μέχρι το 10. </a:t>
            </a:r>
            <a:r>
              <a:rPr lang="el-GR" sz="1200" kern="1200" dirty="0" err="1" smtClean="0">
                <a:solidFill>
                  <a:schemeClr val="tx1"/>
                </a:solidFill>
                <a:latin typeface="+mn-lt"/>
                <a:ea typeface="+mn-ea"/>
                <a:cs typeface="+mn-cs"/>
              </a:rPr>
              <a:t>Βουρσίζουμε</a:t>
            </a:r>
            <a:r>
              <a:rPr lang="el-GR" sz="1200" kern="1200" dirty="0" smtClean="0">
                <a:solidFill>
                  <a:schemeClr val="tx1"/>
                </a:solidFill>
                <a:latin typeface="+mn-lt"/>
                <a:ea typeface="+mn-ea"/>
                <a:cs typeface="+mn-cs"/>
              </a:rPr>
              <a:t> όλες τις επιφάνειες των δοντιών.  Τέλος δεν ξεχνάμε να βουρτσίσουμε την γλώσσα μας. Χρησιμοποιούμε οδοντόβουρτσα με μικρή κεφαλή και ίσες τρίχες και ελάχιστη οδοντόκρεμα (μέγεθος φακής) κατάλληλη για την ηλικία μας.  </a:t>
            </a:r>
          </a:p>
          <a:p>
            <a:r>
              <a:rPr lang="el-GR" sz="1200" kern="1200" dirty="0" smtClean="0">
                <a:solidFill>
                  <a:schemeClr val="tx1"/>
                </a:solidFill>
                <a:latin typeface="+mn-lt"/>
                <a:ea typeface="+mn-ea"/>
                <a:cs typeface="+mn-cs"/>
              </a:rPr>
              <a:t>Προσαρμόζουμε τις οδηγίες βουρτσίσματος για ηλεκτρική οδοντόβουρτσα και παιδιά υπό ορθοδοντική θεραπεία. </a:t>
            </a:r>
          </a:p>
          <a:p>
            <a:r>
              <a:rPr lang="el-GR" sz="1200" kern="1200" dirty="0" smtClean="0">
                <a:solidFill>
                  <a:schemeClr val="tx1"/>
                </a:solidFill>
                <a:latin typeface="+mn-lt"/>
                <a:ea typeface="+mn-ea"/>
                <a:cs typeface="+mn-cs"/>
              </a:rPr>
              <a:t>Προτρέπουμε τα παιδιά που έχουν οδοντόβουρτσα να βουρτσίσουν τα δόντια τους μαζί μας.          </a:t>
            </a:r>
          </a:p>
          <a:p>
            <a:endParaRPr lang="el-GR" dirty="0"/>
          </a:p>
        </p:txBody>
      </p:sp>
      <p:sp>
        <p:nvSpPr>
          <p:cNvPr id="4" name="3 - Θέση αριθμού διαφάνειας"/>
          <p:cNvSpPr>
            <a:spLocks noGrp="1"/>
          </p:cNvSpPr>
          <p:nvPr>
            <p:ph type="sldNum" sz="quarter" idx="10"/>
          </p:nvPr>
        </p:nvSpPr>
        <p:spPr/>
        <p:txBody>
          <a:bodyPr/>
          <a:lstStyle/>
          <a:p>
            <a:pPr>
              <a:defRPr/>
            </a:pPr>
            <a:fld id="{64C8A657-E65C-4CB2-9E9A-906BAB3BA1A7}" type="slidenum">
              <a:rPr lang="el-GR" smtClean="0"/>
              <a:pPr>
                <a:defRPr/>
              </a:pPr>
              <a:t>34</a:t>
            </a:fld>
            <a:endParaRPr lang="el-G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Προτιμάμε</a:t>
            </a:r>
            <a:r>
              <a:rPr lang="el-GR" baseline="0" dirty="0" smtClean="0"/>
              <a:t> να φτύνουμε καλά παρά να ξεπλένουμε, ή ξεπλένουμε μία μόνο φορά για να μείνει η επίδραση της οδοντόκρεμας στα δόντια μας.</a:t>
            </a:r>
          </a:p>
          <a:p>
            <a:r>
              <a:rPr lang="el-GR" baseline="0" dirty="0" smtClean="0"/>
              <a:t>Έως την ηλικία των 7 , καλύτερα να βουρτσίζουμε μαζί με κάποιον ενήλικα, 2 φορές τη μέρα, ΜΕΤΑ το φαγητό!</a:t>
            </a:r>
            <a:endParaRPr lang="el-GR" dirty="0"/>
          </a:p>
        </p:txBody>
      </p:sp>
      <p:sp>
        <p:nvSpPr>
          <p:cNvPr id="4" name="3 - Θέση αριθμού διαφάνειας"/>
          <p:cNvSpPr>
            <a:spLocks noGrp="1"/>
          </p:cNvSpPr>
          <p:nvPr>
            <p:ph type="sldNum" sz="quarter" idx="10"/>
          </p:nvPr>
        </p:nvSpPr>
        <p:spPr/>
        <p:txBody>
          <a:bodyPr/>
          <a:lstStyle/>
          <a:p>
            <a:fld id="{BA699661-C394-4B87-8D38-36CD4C88AE54}" type="slidenum">
              <a:rPr lang="el-GR" smtClean="0"/>
              <a:pPr/>
              <a:t>36</a:t>
            </a:fld>
            <a:endParaRPr lang="el-G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l-GR" sz="1200" kern="1200" dirty="0" smtClean="0">
                <a:solidFill>
                  <a:schemeClr val="tx1"/>
                </a:solidFill>
                <a:latin typeface="+mn-lt"/>
                <a:ea typeface="+mn-ea"/>
                <a:cs typeface="+mn-cs"/>
              </a:rPr>
              <a:t>Τονίζουμε την αναγκαιότητα επίσκεψης στον οδοντίατρο.  Ο οδοντίατρος είναι φίλος μας, θέλει να μας βοηθήσει για να έχουμε γερά δόντια.  Η Οδοντιατρική είναι μια επιστήμη που εξελίσσεται και εφαρμόζει ανώδυνης τεχνικές (αναισθητικά, κτλ). </a:t>
            </a:r>
          </a:p>
          <a:p>
            <a:endParaRPr lang="el-GR" dirty="0"/>
          </a:p>
        </p:txBody>
      </p:sp>
      <p:sp>
        <p:nvSpPr>
          <p:cNvPr id="4" name="3 - Θέση αριθμού διαφάνειας"/>
          <p:cNvSpPr>
            <a:spLocks noGrp="1"/>
          </p:cNvSpPr>
          <p:nvPr>
            <p:ph type="sldNum" sz="quarter" idx="10"/>
          </p:nvPr>
        </p:nvSpPr>
        <p:spPr/>
        <p:txBody>
          <a:bodyPr/>
          <a:lstStyle/>
          <a:p>
            <a:pPr>
              <a:defRPr/>
            </a:pPr>
            <a:fld id="{64C8A657-E65C-4CB2-9E9A-906BAB3BA1A7}" type="slidenum">
              <a:rPr lang="el-GR" smtClean="0"/>
              <a:pPr>
                <a:defRPr/>
              </a:pPr>
              <a:t>38</a:t>
            </a:fld>
            <a:endParaRPr lang="el-G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l-GR" sz="1200" kern="1200" dirty="0" smtClean="0">
                <a:solidFill>
                  <a:schemeClr val="tx1"/>
                </a:solidFill>
                <a:latin typeface="+mn-lt"/>
                <a:ea typeface="+mn-ea"/>
                <a:cs typeface="+mn-cs"/>
              </a:rPr>
              <a:t>Στοιχείο της φύσης, είναι μέταλλο, κατάλληλη επεξεργασία για να  τοποθετούμε στην επιφάνεια των δοντιών.  Άλλες ευρωπαϊκές χώρες έχουν  προβεί σε φθορίωση νερού. Αναλύουμε τα πλεονεκτήματα     .                                            </a:t>
            </a:r>
          </a:p>
          <a:p>
            <a:endParaRPr lang="el-GR" dirty="0"/>
          </a:p>
        </p:txBody>
      </p:sp>
      <p:sp>
        <p:nvSpPr>
          <p:cNvPr id="4" name="3 - Θέση αριθμού διαφάνειας"/>
          <p:cNvSpPr>
            <a:spLocks noGrp="1"/>
          </p:cNvSpPr>
          <p:nvPr>
            <p:ph type="sldNum" sz="quarter" idx="10"/>
          </p:nvPr>
        </p:nvSpPr>
        <p:spPr/>
        <p:txBody>
          <a:bodyPr/>
          <a:lstStyle/>
          <a:p>
            <a:pPr>
              <a:defRPr/>
            </a:pPr>
            <a:fld id="{64C8A657-E65C-4CB2-9E9A-906BAB3BA1A7}" type="slidenum">
              <a:rPr lang="el-GR" smtClean="0"/>
              <a:pPr>
                <a:defRPr/>
              </a:pPr>
              <a:t>39</a:t>
            </a:fld>
            <a:endParaRPr lang="el-G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dirty="0" smtClean="0"/>
              <a:t>Τι κάνουμε λοιπόν για να είναι γερά τα δόντια μας; Βουρτσίζουμε! Και ο σούπερ </a:t>
            </a:r>
            <a:r>
              <a:rPr lang="el-GR" dirty="0" err="1" smtClean="0"/>
              <a:t>μαν</a:t>
            </a:r>
            <a:r>
              <a:rPr lang="el-GR" dirty="0" smtClean="0"/>
              <a:t> βουρτσίζει!</a:t>
            </a:r>
          </a:p>
          <a:p>
            <a:endParaRPr lang="el-GR" dirty="0"/>
          </a:p>
        </p:txBody>
      </p:sp>
      <p:sp>
        <p:nvSpPr>
          <p:cNvPr id="4" name="3 - Θέση αριθμού διαφάνειας"/>
          <p:cNvSpPr>
            <a:spLocks noGrp="1"/>
          </p:cNvSpPr>
          <p:nvPr>
            <p:ph type="sldNum" sz="quarter" idx="10"/>
          </p:nvPr>
        </p:nvSpPr>
        <p:spPr/>
        <p:txBody>
          <a:bodyPr/>
          <a:lstStyle/>
          <a:p>
            <a:fld id="{BA699661-C394-4B87-8D38-36CD4C88AE54}" type="slidenum">
              <a:rPr lang="el-GR" smtClean="0"/>
              <a:pPr/>
              <a:t>40</a:t>
            </a:fld>
            <a:endParaRPr lang="el-G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50179" name="2 - Θέση σημειώσεων"/>
          <p:cNvSpPr>
            <a:spLocks noGrp="1"/>
          </p:cNvSpPr>
          <p:nvPr>
            <p:ph type="body" idx="1"/>
          </p:nvPr>
        </p:nvSpPr>
        <p:spPr bwMode="auto">
          <a:noFill/>
        </p:spPr>
        <p:txBody>
          <a:bodyPr wrap="square" numCol="1" anchor="t" anchorCtr="0" compatLnSpc="1">
            <a:prstTxWarp prst="textNoShape">
              <a:avLst/>
            </a:prstTxWarp>
          </a:bodyPr>
          <a:lstStyle/>
          <a:p>
            <a:r>
              <a:rPr lang="el-GR" sz="1200" kern="1200" dirty="0" smtClean="0">
                <a:solidFill>
                  <a:schemeClr val="tx1"/>
                </a:solidFill>
                <a:latin typeface="+mn-lt"/>
                <a:ea typeface="+mn-ea"/>
                <a:cs typeface="+mn-cs"/>
              </a:rPr>
              <a:t>Τρώμε-Γελάμε-Συζητάμε-Χαμογελάμε-Σφυρίζουμε-Πίνουμε-Τραγουδάμε</a:t>
            </a:r>
          </a:p>
          <a:p>
            <a:r>
              <a:rPr lang="el-GR" sz="1200" kern="1200" dirty="0" smtClean="0">
                <a:solidFill>
                  <a:schemeClr val="tx1"/>
                </a:solidFill>
                <a:latin typeface="+mn-lt"/>
                <a:ea typeface="+mn-ea"/>
                <a:cs typeface="+mn-cs"/>
              </a:rPr>
              <a:t>      ΤΡΩΜΕ: Επιτελούμε την βασική και πρωταρχική ανάγκη  του ανθρώπου για την διατήρηση της ζωής.  Τι άλλο χρειάζεται ο άνθρωπος για να ζήσει; (αέρα, νερό, ήλιο).  Γιατί είναι βασική ανάγκη η λήψη τροφής;(ενέργεια, βιταμίνες, θερμοκρασία σώματος, κτλ)</a:t>
            </a:r>
          </a:p>
          <a:p>
            <a:r>
              <a:rPr lang="el-GR" sz="1200" kern="1200" dirty="0" smtClean="0">
                <a:solidFill>
                  <a:schemeClr val="tx1"/>
                </a:solidFill>
                <a:latin typeface="+mn-lt"/>
                <a:ea typeface="+mn-ea"/>
                <a:cs typeface="+mn-cs"/>
              </a:rPr>
              <a:t>    ΣΥΖΗΤΑΜΕ: Τι σημαίνει συζήτηση; Ομιλία; Λόγος ;  =   ΣΚΕΨΗ. </a:t>
            </a:r>
          </a:p>
          <a:p>
            <a:r>
              <a:rPr lang="el-GR" sz="1200" kern="1200" dirty="0" smtClean="0">
                <a:solidFill>
                  <a:schemeClr val="tx1"/>
                </a:solidFill>
                <a:latin typeface="+mn-lt"/>
                <a:ea typeface="+mn-ea"/>
                <a:cs typeface="+mn-cs"/>
              </a:rPr>
              <a:t>Άρα με την βοήθεια των δοντιών ο άνθρωπος  παράγει σκέψη, δημιουργεί  πολιτισμό, εξελίσσεται.  </a:t>
            </a:r>
          </a:p>
        </p:txBody>
      </p:sp>
      <p:sp>
        <p:nvSpPr>
          <p:cNvPr id="4" name="3 - Θέση αριθμού διαφάνειας"/>
          <p:cNvSpPr>
            <a:spLocks noGrp="1"/>
          </p:cNvSpPr>
          <p:nvPr>
            <p:ph type="sldNum" sz="quarter" idx="5"/>
          </p:nvPr>
        </p:nvSpPr>
        <p:spPr/>
        <p:txBody>
          <a:bodyPr/>
          <a:lstStyle/>
          <a:p>
            <a:pPr>
              <a:defRPr/>
            </a:pPr>
            <a:fld id="{DDF594E8-71CD-4CB9-95C8-FD9C23404529}" type="slidenum">
              <a:rPr lang="el-GR" smtClean="0"/>
              <a:pPr>
                <a:defRPr/>
              </a:pPr>
              <a:t>3</a:t>
            </a:fld>
            <a:endParaRPr lang="el-G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sz="1200" kern="1200" dirty="0" smtClean="0">
                <a:solidFill>
                  <a:schemeClr val="tx1"/>
                </a:solidFill>
                <a:latin typeface="+mn-lt"/>
                <a:ea typeface="+mn-ea"/>
                <a:cs typeface="+mn-cs"/>
              </a:rPr>
              <a:t>Ας ξεκινήσουμε με ένα παιχνίδι.  Θα ήθελα να σκεφτούμε μήπως γνωρίζουμε λέξεις που να περιέχουν την λέξη «δόντι». </a:t>
            </a:r>
            <a:endParaRPr lang="el-GR" dirty="0"/>
          </a:p>
        </p:txBody>
      </p:sp>
      <p:sp>
        <p:nvSpPr>
          <p:cNvPr id="4" name="3 - Θέση αριθμού διαφάνειας"/>
          <p:cNvSpPr>
            <a:spLocks noGrp="1"/>
          </p:cNvSpPr>
          <p:nvPr>
            <p:ph type="sldNum" sz="quarter" idx="10"/>
          </p:nvPr>
        </p:nvSpPr>
        <p:spPr/>
        <p:txBody>
          <a:bodyPr/>
          <a:lstStyle/>
          <a:p>
            <a:pPr>
              <a:defRPr/>
            </a:pPr>
            <a:fld id="{64C8A657-E65C-4CB2-9E9A-906BAB3BA1A7}" type="slidenum">
              <a:rPr lang="el-GR" smtClean="0"/>
              <a:pPr>
                <a:defRPr/>
              </a:pPr>
              <a:t>5</a:t>
            </a:fld>
            <a:endParaRPr lang="el-G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sz="1200" kern="1200" dirty="0" smtClean="0">
                <a:solidFill>
                  <a:schemeClr val="tx1"/>
                </a:solidFill>
                <a:latin typeface="+mn-lt"/>
                <a:ea typeface="+mn-ea"/>
                <a:cs typeface="+mn-cs"/>
              </a:rPr>
              <a:t>Ας ξεκινήσουμε με ένα παιχνίδι.  Θα ήθελα να σκεφτούμε μήπως γνωρίζουμε λέξεις που να περιέχουν την λέξη «δόντι». </a:t>
            </a:r>
            <a:endParaRPr lang="el-GR" dirty="0"/>
          </a:p>
        </p:txBody>
      </p:sp>
      <p:sp>
        <p:nvSpPr>
          <p:cNvPr id="4" name="3 - Θέση αριθμού διαφάνειας"/>
          <p:cNvSpPr>
            <a:spLocks noGrp="1"/>
          </p:cNvSpPr>
          <p:nvPr>
            <p:ph type="sldNum" sz="quarter" idx="10"/>
          </p:nvPr>
        </p:nvSpPr>
        <p:spPr/>
        <p:txBody>
          <a:bodyPr/>
          <a:lstStyle/>
          <a:p>
            <a:pPr>
              <a:defRPr/>
            </a:pPr>
            <a:fld id="{64C8A657-E65C-4CB2-9E9A-906BAB3BA1A7}" type="slidenum">
              <a:rPr lang="el-GR" smtClean="0"/>
              <a:pPr>
                <a:defRPr/>
              </a:pPr>
              <a:t>6</a:t>
            </a:fld>
            <a:endParaRPr lang="el-G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Από έξω προς τα μέσα : «Αδαμαντίνη» σαν διαμάντι, όπως λέει και το όνομα της, η πιο σκληρή ουσία στο σώμα μας. Πιο σκληρή κ απ τα κόκαλα… «Οδοντίνη», όπως λέει και το όνομά της, η κύρια ουσία απ την οποία είναι</a:t>
            </a:r>
            <a:r>
              <a:rPr lang="el-GR" baseline="0" dirty="0" smtClean="0"/>
              <a:t> φτιαγμένο το δόντι. «Πολφός», είναι η εσωτερική μαλακή ουσία του δοντιού, η «καρδιά» του. Το δοντάκι στηρίζεται μέσα στο κόκαλο, όπως τα φυτά μέσα στο χώμα, και είναι τυλιγμένο με μια ροζ κουβερτούλα φτιαγμένη από ούλα.</a:t>
            </a:r>
            <a:endParaRPr lang="el-GR" dirty="0"/>
          </a:p>
        </p:txBody>
      </p:sp>
      <p:sp>
        <p:nvSpPr>
          <p:cNvPr id="4" name="3 - Θέση αριθμού διαφάνειας"/>
          <p:cNvSpPr>
            <a:spLocks noGrp="1"/>
          </p:cNvSpPr>
          <p:nvPr>
            <p:ph type="sldNum" sz="quarter" idx="10"/>
          </p:nvPr>
        </p:nvSpPr>
        <p:spPr/>
        <p:txBody>
          <a:bodyPr/>
          <a:lstStyle/>
          <a:p>
            <a:fld id="{BA699661-C394-4B87-8D38-36CD4C88AE54}" type="slidenum">
              <a:rPr lang="el-GR" smtClean="0"/>
              <a:pPr/>
              <a:t>7</a:t>
            </a:fld>
            <a:endParaRPr lang="el-G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Από έξω προς τα μέσα : «Αδαμαντίνη» σαν διαμάντι, όπως λέει και το όνομα της, η πιο σκληρή ουσία στο σώμα μας. Πιο σκληρή κ απ τα κόκαλα… «Οδοντίνη», όπως λέει και το όνομά της, η κύρια ουσία απ την οποία είναι</a:t>
            </a:r>
            <a:r>
              <a:rPr lang="el-GR" baseline="0" dirty="0" smtClean="0"/>
              <a:t> φτιαγμένο το δόντι. «Πολφός», είναι η εσωτερική μαλακή ουσία του δοντιού, η «καρδιά» του. Το δοντάκι στηρίζεται μέσα στο κόκαλο, όπως τα φυτά μέσα στο χώμα, και είναι τυλιγμένο με μια ροζ κουβερτούλα φτιαγμένη από ούλα.</a:t>
            </a:r>
            <a:endParaRPr lang="el-GR" dirty="0"/>
          </a:p>
        </p:txBody>
      </p:sp>
      <p:sp>
        <p:nvSpPr>
          <p:cNvPr id="4" name="3 - Θέση αριθμού διαφάνειας"/>
          <p:cNvSpPr>
            <a:spLocks noGrp="1"/>
          </p:cNvSpPr>
          <p:nvPr>
            <p:ph type="sldNum" sz="quarter" idx="10"/>
          </p:nvPr>
        </p:nvSpPr>
        <p:spPr/>
        <p:txBody>
          <a:bodyPr/>
          <a:lstStyle/>
          <a:p>
            <a:fld id="{BA699661-C394-4B87-8D38-36CD4C88AE54}" type="slidenum">
              <a:rPr lang="el-GR" smtClean="0"/>
              <a:pPr/>
              <a:t>8</a:t>
            </a:fld>
            <a:endParaRPr lang="el-G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Δείχνουμε</a:t>
            </a:r>
            <a:r>
              <a:rPr lang="el-GR" baseline="0" dirty="0" smtClean="0"/>
              <a:t> 2 κεντρικούς και 2 πλάγιους τομείς άνω κ εξηγούμε ότι αυτά τα δόντια «τεμαχίζουν ή κόβουν» γ αυτό και το όνομά τους. Υπάρχουν στην άνω κ κάτω γνάθο, και τα έχουν και όλα τα ζώα που «ροκανίζουν» το φαγητό τους, όπως το </a:t>
            </a:r>
            <a:r>
              <a:rPr lang="en-US" baseline="0" dirty="0" smtClean="0"/>
              <a:t>Cid </a:t>
            </a:r>
            <a:r>
              <a:rPr lang="el-GR" baseline="0" dirty="0" smtClean="0"/>
              <a:t>κ ο φίλος του. </a:t>
            </a:r>
            <a:endParaRPr lang="el-GR" dirty="0"/>
          </a:p>
        </p:txBody>
      </p:sp>
      <p:sp>
        <p:nvSpPr>
          <p:cNvPr id="4" name="3 - Θέση αριθμού διαφάνειας"/>
          <p:cNvSpPr>
            <a:spLocks noGrp="1"/>
          </p:cNvSpPr>
          <p:nvPr>
            <p:ph type="sldNum" sz="quarter" idx="10"/>
          </p:nvPr>
        </p:nvSpPr>
        <p:spPr/>
        <p:txBody>
          <a:bodyPr/>
          <a:lstStyle/>
          <a:p>
            <a:fld id="{BA699661-C394-4B87-8D38-36CD4C88AE54}" type="slidenum">
              <a:rPr lang="el-GR" smtClean="0"/>
              <a:pPr/>
              <a:t>9</a:t>
            </a:fld>
            <a:endParaRPr lang="el-G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Δείχνουμε</a:t>
            </a:r>
            <a:r>
              <a:rPr lang="el-GR" baseline="0" dirty="0" smtClean="0"/>
              <a:t> 2 κεντρικούς και 2 πλάγιους τομείς άνω κ εξηγούμε ότι αυτά τα δόντια «τεμαχίζουν ή κόβουν» γ αυτό και το όνομά τους. Υπάρχουν στην άνω κ κάτω γνάθο, και τα έχουν και όλα τα ζώα που «ροκανίζουν» το φαγητό τους, όπως το </a:t>
            </a:r>
            <a:r>
              <a:rPr lang="en-US" baseline="0" dirty="0" smtClean="0"/>
              <a:t>Cid </a:t>
            </a:r>
            <a:r>
              <a:rPr lang="el-GR" baseline="0" dirty="0" smtClean="0"/>
              <a:t>κ ο φίλος του. </a:t>
            </a:r>
            <a:endParaRPr lang="el-GR" dirty="0"/>
          </a:p>
        </p:txBody>
      </p:sp>
      <p:sp>
        <p:nvSpPr>
          <p:cNvPr id="4" name="3 - Θέση αριθμού διαφάνειας"/>
          <p:cNvSpPr>
            <a:spLocks noGrp="1"/>
          </p:cNvSpPr>
          <p:nvPr>
            <p:ph type="sldNum" sz="quarter" idx="10"/>
          </p:nvPr>
        </p:nvSpPr>
        <p:spPr/>
        <p:txBody>
          <a:bodyPr/>
          <a:lstStyle/>
          <a:p>
            <a:fld id="{BA699661-C394-4B87-8D38-36CD4C88AE54}" type="slidenum">
              <a:rPr lang="el-GR" smtClean="0"/>
              <a:pPr/>
              <a:t>10</a:t>
            </a:fld>
            <a:endParaRPr lang="el-G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fld id="{E2433236-5454-4AE9-BB57-AA213DB8EEAE}" type="datetimeFigureOut">
              <a:rPr lang="el-GR" smtClean="0"/>
              <a:pPr/>
              <a:t>25/6/2021</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CD97BB82-D5E4-4A12-BD88-66646F38873E}" type="slidenum">
              <a:rPr lang="el-GR" smtClean="0"/>
              <a:pPr/>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E2433236-5454-4AE9-BB57-AA213DB8EEAE}" type="datetimeFigureOut">
              <a:rPr lang="el-GR" smtClean="0"/>
              <a:pPr/>
              <a:t>25/6/2021</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CD97BB82-D5E4-4A12-BD88-66646F38873E}"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E2433236-5454-4AE9-BB57-AA213DB8EEAE}" type="datetimeFigureOut">
              <a:rPr lang="el-GR" smtClean="0"/>
              <a:pPr/>
              <a:t>25/6/2021</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CD97BB82-D5E4-4A12-BD88-66646F38873E}"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E2433236-5454-4AE9-BB57-AA213DB8EEAE}" type="datetimeFigureOut">
              <a:rPr lang="el-GR" smtClean="0"/>
              <a:pPr/>
              <a:t>25/6/2021</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CD97BB82-D5E4-4A12-BD88-66646F38873E}"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E2433236-5454-4AE9-BB57-AA213DB8EEAE}" type="datetimeFigureOut">
              <a:rPr lang="el-GR" smtClean="0"/>
              <a:pPr/>
              <a:t>25/6/2021</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CD97BB82-D5E4-4A12-BD88-66646F38873E}" type="slidenum">
              <a:rPr lang="el-GR" smtClean="0"/>
              <a:pPr/>
              <a:t>‹#›</a:t>
            </a:fld>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fld id="{E2433236-5454-4AE9-BB57-AA213DB8EEAE}" type="datetimeFigureOut">
              <a:rPr lang="el-GR" smtClean="0"/>
              <a:pPr/>
              <a:t>25/6/2021</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CD97BB82-D5E4-4A12-BD88-66646F38873E}"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fld id="{E2433236-5454-4AE9-BB57-AA213DB8EEAE}" type="datetimeFigureOut">
              <a:rPr lang="el-GR" smtClean="0"/>
              <a:pPr/>
              <a:t>25/6/2021</a:t>
            </a:fld>
            <a:endParaRPr lang="el-GR"/>
          </a:p>
        </p:txBody>
      </p:sp>
      <p:sp>
        <p:nvSpPr>
          <p:cNvPr id="8" name="7 - Θέση υποσέλιδου"/>
          <p:cNvSpPr>
            <a:spLocks noGrp="1"/>
          </p:cNvSpPr>
          <p:nvPr>
            <p:ph type="ftr" sz="quarter" idx="11"/>
          </p:nvPr>
        </p:nvSpPr>
        <p:spPr/>
        <p:txBody>
          <a:bodyPr/>
          <a:lstStyle/>
          <a:p>
            <a:endParaRPr lang="el-GR"/>
          </a:p>
        </p:txBody>
      </p:sp>
      <p:sp>
        <p:nvSpPr>
          <p:cNvPr id="9" name="8 - Θέση αριθμού διαφάνειας"/>
          <p:cNvSpPr>
            <a:spLocks noGrp="1"/>
          </p:cNvSpPr>
          <p:nvPr>
            <p:ph type="sldNum" sz="quarter" idx="12"/>
          </p:nvPr>
        </p:nvSpPr>
        <p:spPr/>
        <p:txBody>
          <a:bodyPr/>
          <a:lstStyle/>
          <a:p>
            <a:fld id="{CD97BB82-D5E4-4A12-BD88-66646F38873E}"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fld id="{E2433236-5454-4AE9-BB57-AA213DB8EEAE}" type="datetimeFigureOut">
              <a:rPr lang="el-GR" smtClean="0"/>
              <a:pPr/>
              <a:t>25/6/2021</a:t>
            </a:fld>
            <a:endParaRPr lang="el-GR"/>
          </a:p>
        </p:txBody>
      </p:sp>
      <p:sp>
        <p:nvSpPr>
          <p:cNvPr id="4" name="3 - Θέση υποσέλιδου"/>
          <p:cNvSpPr>
            <a:spLocks noGrp="1"/>
          </p:cNvSpPr>
          <p:nvPr>
            <p:ph type="ftr" sz="quarter" idx="11"/>
          </p:nvPr>
        </p:nvSpPr>
        <p:spPr/>
        <p:txBody>
          <a:bodyPr/>
          <a:lstStyle/>
          <a:p>
            <a:endParaRPr lang="el-GR"/>
          </a:p>
        </p:txBody>
      </p:sp>
      <p:sp>
        <p:nvSpPr>
          <p:cNvPr id="5" name="4 - Θέση αριθμού διαφάνειας"/>
          <p:cNvSpPr>
            <a:spLocks noGrp="1"/>
          </p:cNvSpPr>
          <p:nvPr>
            <p:ph type="sldNum" sz="quarter" idx="12"/>
          </p:nvPr>
        </p:nvSpPr>
        <p:spPr/>
        <p:txBody>
          <a:bodyPr/>
          <a:lstStyle/>
          <a:p>
            <a:fld id="{CD97BB82-D5E4-4A12-BD88-66646F38873E}" type="slidenum">
              <a:rPr lang="el-GR" smtClean="0"/>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E2433236-5454-4AE9-BB57-AA213DB8EEAE}" type="datetimeFigureOut">
              <a:rPr lang="el-GR" smtClean="0"/>
              <a:pPr/>
              <a:t>25/6/2021</a:t>
            </a:fld>
            <a:endParaRPr lang="el-GR"/>
          </a:p>
        </p:txBody>
      </p:sp>
      <p:sp>
        <p:nvSpPr>
          <p:cNvPr id="3" name="2 - Θέση υποσέλιδου"/>
          <p:cNvSpPr>
            <a:spLocks noGrp="1"/>
          </p:cNvSpPr>
          <p:nvPr>
            <p:ph type="ftr" sz="quarter" idx="11"/>
          </p:nvPr>
        </p:nvSpPr>
        <p:spPr/>
        <p:txBody>
          <a:bodyPr/>
          <a:lstStyle/>
          <a:p>
            <a:endParaRPr lang="el-GR"/>
          </a:p>
        </p:txBody>
      </p:sp>
      <p:sp>
        <p:nvSpPr>
          <p:cNvPr id="4" name="3 - Θέση αριθμού διαφάνειας"/>
          <p:cNvSpPr>
            <a:spLocks noGrp="1"/>
          </p:cNvSpPr>
          <p:nvPr>
            <p:ph type="sldNum" sz="quarter" idx="12"/>
          </p:nvPr>
        </p:nvSpPr>
        <p:spPr/>
        <p:txBody>
          <a:bodyPr/>
          <a:lstStyle/>
          <a:p>
            <a:fld id="{CD97BB82-D5E4-4A12-BD88-66646F38873E}"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E2433236-5454-4AE9-BB57-AA213DB8EEAE}" type="datetimeFigureOut">
              <a:rPr lang="el-GR" smtClean="0"/>
              <a:pPr/>
              <a:t>25/6/2021</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CD97BB82-D5E4-4A12-BD88-66646F38873E}" type="slidenum">
              <a:rPr lang="el-GR" smtClean="0"/>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E2433236-5454-4AE9-BB57-AA213DB8EEAE}" type="datetimeFigureOut">
              <a:rPr lang="el-GR" smtClean="0"/>
              <a:pPr/>
              <a:t>25/6/2021</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CD97BB82-D5E4-4A12-BD88-66646F38873E}" type="slidenum">
              <a:rPr lang="el-GR" smtClean="0"/>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433236-5454-4AE9-BB57-AA213DB8EEAE}" type="datetimeFigureOut">
              <a:rPr lang="el-GR" smtClean="0"/>
              <a:pPr/>
              <a:t>25/6/2021</a:t>
            </a:fld>
            <a:endParaRPr lang="el-GR"/>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97BB82-D5E4-4A12-BD88-66646F38873E}" type="slidenum">
              <a:rPr lang="el-GR" smtClean="0"/>
              <a:pPr/>
              <a:t>‹#›</a:t>
            </a:fld>
            <a:endParaRPr lang="el-G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video" Target="file:///C:\Users\user\Desktop\&#917;&#960;&#953;&#954;&#945;&#953;&#961;&#959;&#960;&#959;&#953;&#951;&#956;&#941;&#957;&#959;%20&#928;&#961;&#972;&#947;&#961;&#945;&#956;&#956;&#945;\Ppt_&#932;&#945;%20&#948;&#959;&#957;&#964;&#940;&#954;&#953;&#945;%20&#956;&#945;&#962;\perm.%20teeth.mp4" TargetMode="External"/><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 Id="rId5" Type="http://schemas.openxmlformats.org/officeDocument/2006/relationships/image" Target="../media/image48.jpeg"/><Relationship Id="rId4" Type="http://schemas.openxmlformats.org/officeDocument/2006/relationships/image" Target="../media/image47.jpeg"/></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2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 Id="rId5" Type="http://schemas.openxmlformats.org/officeDocument/2006/relationships/image" Target="../media/image57.jpeg"/><Relationship Id="rId4" Type="http://schemas.openxmlformats.org/officeDocument/2006/relationships/image" Target="../media/image56.jpeg"/></Relationships>
</file>

<file path=ppt/slides/_rels/slide2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59.jpeg"/></Relationships>
</file>

<file path=ppt/slides/_rels/slide2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63.jpeg"/><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7.xml"/><Relationship Id="rId4" Type="http://schemas.openxmlformats.org/officeDocument/2006/relationships/image" Target="../media/image66.jpeg"/></Relationships>
</file>

<file path=ppt/slides/_rels/slide3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69.jpeg"/><Relationship Id="rId4" Type="http://schemas.openxmlformats.org/officeDocument/2006/relationships/image" Target="../media/image68.jpeg"/></Relationships>
</file>

<file path=ppt/slides/_rels/slide3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7.xml"/><Relationship Id="rId5" Type="http://schemas.openxmlformats.org/officeDocument/2006/relationships/image" Target="../media/image73.png"/><Relationship Id="rId4" Type="http://schemas.openxmlformats.org/officeDocument/2006/relationships/image" Target="../media/image72.jpeg"/></Relationships>
</file>

<file path=ppt/slides/_rels/slide3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75.jpeg"/></Relationships>
</file>

<file path=ppt/slides/_rels/slide3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77.jpeg"/></Relationships>
</file>

<file path=ppt/slides/_rels/slide35.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80.jpeg"/></Relationships>
</file>

<file path=ppt/slides/_rels/slide37.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84.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87.gif"/><Relationship Id="rId4" Type="http://schemas.openxmlformats.org/officeDocument/2006/relationships/image" Target="../media/image86.png"/></Relationships>
</file>

<file path=ppt/slides/_rels/slide5.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26" Type="http://schemas.openxmlformats.org/officeDocument/2006/relationships/diagramColors" Target="../diagrams/colors5.xml"/><Relationship Id="rId3" Type="http://schemas.openxmlformats.org/officeDocument/2006/relationships/diagramData" Target="../diagrams/data1.xml"/><Relationship Id="rId21" Type="http://schemas.openxmlformats.org/officeDocument/2006/relationships/diagramColors" Target="../diagrams/colors4.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5" Type="http://schemas.openxmlformats.org/officeDocument/2006/relationships/diagramQuickStyle" Target="../diagrams/quickStyle5.xml"/><Relationship Id="rId2" Type="http://schemas.openxmlformats.org/officeDocument/2006/relationships/notesSlide" Target="../notesSlides/notesSlide5.xml"/><Relationship Id="rId16" Type="http://schemas.openxmlformats.org/officeDocument/2006/relationships/diagramColors" Target="../diagrams/colors3.xml"/><Relationship Id="rId20" Type="http://schemas.openxmlformats.org/officeDocument/2006/relationships/diagramQuickStyle" Target="../diagrams/quickStyle4.xml"/><Relationship Id="rId1" Type="http://schemas.openxmlformats.org/officeDocument/2006/relationships/slideLayout" Target="../slideLayouts/slideLayout7.xml"/><Relationship Id="rId6" Type="http://schemas.openxmlformats.org/officeDocument/2006/relationships/diagramColors" Target="../diagrams/colors1.xml"/><Relationship Id="rId11" Type="http://schemas.openxmlformats.org/officeDocument/2006/relationships/diagramColors" Target="../diagrams/colors2.xml"/><Relationship Id="rId24" Type="http://schemas.openxmlformats.org/officeDocument/2006/relationships/diagramLayout" Target="../diagrams/layout5.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23" Type="http://schemas.openxmlformats.org/officeDocument/2006/relationships/diagramData" Target="../diagrams/data5.xml"/><Relationship Id="rId10" Type="http://schemas.openxmlformats.org/officeDocument/2006/relationships/diagramQuickStyle" Target="../diagrams/quickStyle2.xml"/><Relationship Id="rId19" Type="http://schemas.openxmlformats.org/officeDocument/2006/relationships/diagramLayout" Target="../diagrams/layout4.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 Id="rId27" Type="http://schemas.microsoft.com/office/2007/relationships/diagramDrawing" Target="../diagrams/drawing5.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3" name="AutoShape 7"/>
          <p:cNvSpPr>
            <a:spLocks noChangeArrowheads="1"/>
          </p:cNvSpPr>
          <p:nvPr/>
        </p:nvSpPr>
        <p:spPr bwMode="auto">
          <a:xfrm>
            <a:off x="1475656" y="1484783"/>
            <a:ext cx="3672408" cy="1773751"/>
          </a:xfrm>
          <a:prstGeom prst="wedgeEllipseCallout">
            <a:avLst>
              <a:gd name="adj1" fmla="val -30639"/>
              <a:gd name="adj2" fmla="val 92204"/>
            </a:avLst>
          </a:prstGeom>
          <a:solidFill>
            <a:schemeClr val="accent5">
              <a:lumMod val="20000"/>
              <a:lumOff val="80000"/>
            </a:schemeClr>
          </a:solidFill>
          <a:ln w="9525">
            <a:noFill/>
            <a:miter lim="800000"/>
            <a:headEnd/>
            <a:tailEnd/>
          </a:ln>
          <a:effectLst/>
        </p:spPr>
        <p:txBody>
          <a:bodyPr/>
          <a:lstStyle/>
          <a:p>
            <a:r>
              <a:rPr lang="el-GR" sz="2400" b="1" dirty="0"/>
              <a:t>Γεια σας παιδιά!!!</a:t>
            </a:r>
          </a:p>
          <a:p>
            <a:r>
              <a:rPr lang="el-GR" sz="2400" b="1" dirty="0"/>
              <a:t>Σήμερα </a:t>
            </a:r>
            <a:r>
              <a:rPr lang="el-GR" sz="2400" b="1" dirty="0" smtClean="0"/>
              <a:t>θα </a:t>
            </a:r>
            <a:r>
              <a:rPr lang="el-GR" sz="2400" b="1" dirty="0"/>
              <a:t>σας μιλήσουμε για...</a:t>
            </a:r>
          </a:p>
        </p:txBody>
      </p:sp>
      <p:pic>
        <p:nvPicPr>
          <p:cNvPr id="9" name="8 - Εικόνα" descr="Girl-Smile.jpg"/>
          <p:cNvPicPr>
            <a:picLocks noChangeAspect="1"/>
          </p:cNvPicPr>
          <p:nvPr/>
        </p:nvPicPr>
        <p:blipFill>
          <a:blip r:embed="rId3" cstate="print"/>
          <a:srcRect r="-681"/>
          <a:stretch>
            <a:fillRect/>
          </a:stretch>
        </p:blipFill>
        <p:spPr>
          <a:xfrm>
            <a:off x="5801445" y="2276872"/>
            <a:ext cx="3020825" cy="3105953"/>
          </a:xfrm>
          <a:prstGeom prst="rect">
            <a:avLst/>
          </a:prstGeom>
          <a:ln>
            <a:noFill/>
          </a:ln>
          <a:effectLst>
            <a:softEdge rad="112500"/>
          </a:effectLst>
        </p:spPr>
      </p:pic>
      <p:pic>
        <p:nvPicPr>
          <p:cNvPr id="11" name="10 - Εικόνα" descr="bugs3.png"/>
          <p:cNvPicPr>
            <a:picLocks noChangeAspect="1"/>
          </p:cNvPicPr>
          <p:nvPr/>
        </p:nvPicPr>
        <p:blipFill>
          <a:blip r:embed="rId4" cstate="print"/>
          <a:stretch>
            <a:fillRect/>
          </a:stretch>
        </p:blipFill>
        <p:spPr>
          <a:xfrm>
            <a:off x="611560" y="2423542"/>
            <a:ext cx="4284103" cy="3189138"/>
          </a:xfrm>
          <a:prstGeom prst="rect">
            <a:avLst/>
          </a:prstGeom>
        </p:spPr>
      </p:pic>
      <p:sp>
        <p:nvSpPr>
          <p:cNvPr id="6" name="TextBox 5"/>
          <p:cNvSpPr txBox="1"/>
          <p:nvPr/>
        </p:nvSpPr>
        <p:spPr>
          <a:xfrm>
            <a:off x="447049" y="5733256"/>
            <a:ext cx="8388424" cy="7078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l-GR" sz="2000" dirty="0" smtClean="0"/>
              <a:t>Διαδικτυακό Πρόγραμμα </a:t>
            </a:r>
            <a:r>
              <a:rPr lang="el-GR" sz="2000" b="1" dirty="0"/>
              <a:t>Πρόληψης και Αγωγής Στοματικής Υγείας </a:t>
            </a:r>
            <a:r>
              <a:rPr lang="el-GR" sz="2000" b="1" dirty="0" smtClean="0"/>
              <a:t>«Δόντια </a:t>
            </a:r>
            <a:r>
              <a:rPr lang="el-GR" sz="2000" b="1" dirty="0"/>
              <a:t>δυνατά - Χαρούμενα </a:t>
            </a:r>
            <a:r>
              <a:rPr lang="el-GR" sz="2000" b="1" dirty="0" smtClean="0"/>
              <a:t>Παιδιά» </a:t>
            </a:r>
            <a:r>
              <a:rPr lang="el-GR" sz="2000" dirty="0" smtClean="0"/>
              <a:t>7</a:t>
            </a:r>
            <a:r>
              <a:rPr lang="el-GR" sz="2000" baseline="30000" dirty="0" smtClean="0"/>
              <a:t>ης</a:t>
            </a:r>
            <a:r>
              <a:rPr lang="el-GR" sz="2000" dirty="0" smtClean="0"/>
              <a:t> Υγειονομικής Περιφέρειας Κρήτης</a:t>
            </a:r>
            <a:endParaRPr lang="el-GR" sz="2000" dirty="0"/>
          </a:p>
        </p:txBody>
      </p:sp>
      <p:sp>
        <p:nvSpPr>
          <p:cNvPr id="7" name="9 - TextBox"/>
          <p:cNvSpPr txBox="1"/>
          <p:nvPr/>
        </p:nvSpPr>
        <p:spPr>
          <a:xfrm>
            <a:off x="1043607" y="6409833"/>
            <a:ext cx="7364437" cy="215444"/>
          </a:xfrm>
          <a:prstGeom prst="rect">
            <a:avLst/>
          </a:prstGeom>
          <a:noFill/>
        </p:spPr>
        <p:txBody>
          <a:bodyPr wrap="square" rtlCol="0">
            <a:spAutoFit/>
          </a:bodyPr>
          <a:lstStyle/>
          <a:p>
            <a:r>
              <a:rPr lang="el-GR" sz="800" dirty="0" smtClean="0">
                <a:latin typeface="Arial Black" pitchFamily="34" charset="0"/>
              </a:rPr>
              <a:t>Επικαιροποίημένο για διαδικτυακή εκπαίδευση</a:t>
            </a:r>
            <a:endParaRPr lang="el-GR" sz="800" dirty="0">
              <a:latin typeface="Arial Black"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17 - Εικόνα" descr="how-to-draw-teeth_1_000000003037_5.jpg"/>
          <p:cNvPicPr>
            <a:picLocks noChangeAspect="1"/>
          </p:cNvPicPr>
          <p:nvPr/>
        </p:nvPicPr>
        <p:blipFill>
          <a:blip r:embed="rId3" cstate="print"/>
          <a:srcRect l="2410" t="3861" r="2409" b="5409"/>
          <a:stretch>
            <a:fillRect/>
          </a:stretch>
        </p:blipFill>
        <p:spPr>
          <a:xfrm>
            <a:off x="500034" y="1500174"/>
            <a:ext cx="5643602" cy="3357586"/>
          </a:xfrm>
          <a:prstGeom prst="rect">
            <a:avLst/>
          </a:prstGeom>
          <a:ln>
            <a:noFill/>
          </a:ln>
          <a:effectLst>
            <a:softEdge rad="112500"/>
          </a:effectLst>
        </p:spPr>
      </p:pic>
      <p:grpSp>
        <p:nvGrpSpPr>
          <p:cNvPr id="2" name="25 - Ομάδα"/>
          <p:cNvGrpSpPr/>
          <p:nvPr/>
        </p:nvGrpSpPr>
        <p:grpSpPr>
          <a:xfrm>
            <a:off x="2071670" y="357166"/>
            <a:ext cx="4357718" cy="2643207"/>
            <a:chOff x="2071670" y="357166"/>
            <a:chExt cx="4357718" cy="2643207"/>
          </a:xfrm>
        </p:grpSpPr>
        <p:cxnSp>
          <p:nvCxnSpPr>
            <p:cNvPr id="11" name="10 - Ευθεία γραμμή σύνδεσης"/>
            <p:cNvCxnSpPr/>
            <p:nvPr/>
          </p:nvCxnSpPr>
          <p:spPr bwMode="auto">
            <a:xfrm rot="10800000" flipV="1">
              <a:off x="2071670" y="1714488"/>
              <a:ext cx="1785950" cy="1071570"/>
            </a:xfrm>
            <a:prstGeom prst="line">
              <a:avLst/>
            </a:prstGeom>
            <a:ln>
              <a:solidFill>
                <a:srgbClr val="F2EC00"/>
              </a:solidFill>
              <a:headEnd type="none" w="med" len="med"/>
              <a:tailEnd type="none" w="med" len="med"/>
            </a:ln>
            <a:effectLst>
              <a:glow rad="228600">
                <a:schemeClr val="accent2">
                  <a:satMod val="175000"/>
                  <a:alpha val="40000"/>
                </a:schemeClr>
              </a:glow>
              <a:outerShdw blurRad="40000" dist="23000" dir="5400000" rotWithShape="0">
                <a:srgbClr val="000000">
                  <a:alpha val="35000"/>
                </a:srgbClr>
              </a:outerShdw>
            </a:effectLst>
          </p:spPr>
          <p:style>
            <a:lnRef idx="3">
              <a:schemeClr val="dk1"/>
            </a:lnRef>
            <a:fillRef idx="0">
              <a:schemeClr val="dk1"/>
            </a:fillRef>
            <a:effectRef idx="2">
              <a:schemeClr val="dk1"/>
            </a:effectRef>
            <a:fontRef idx="minor">
              <a:schemeClr val="tx1"/>
            </a:fontRef>
          </p:style>
        </p:cxnSp>
        <p:cxnSp>
          <p:nvCxnSpPr>
            <p:cNvPr id="13" name="12 - Ευθεία γραμμή σύνδεσης"/>
            <p:cNvCxnSpPr/>
            <p:nvPr/>
          </p:nvCxnSpPr>
          <p:spPr bwMode="auto">
            <a:xfrm rot="10800000" flipV="1">
              <a:off x="2928926" y="1714488"/>
              <a:ext cx="1428760" cy="1143008"/>
            </a:xfrm>
            <a:prstGeom prst="line">
              <a:avLst/>
            </a:prstGeom>
            <a:ln>
              <a:solidFill>
                <a:srgbClr val="F2EC00"/>
              </a:solidFill>
              <a:headEnd type="none" w="med" len="med"/>
              <a:tailEnd type="none" w="med" len="med"/>
            </a:ln>
            <a:effectLst>
              <a:glow rad="228600">
                <a:schemeClr val="accent2">
                  <a:satMod val="175000"/>
                  <a:alpha val="40000"/>
                </a:schemeClr>
              </a:glow>
              <a:outerShdw blurRad="40000" dist="23000" dir="5400000" rotWithShape="0">
                <a:srgbClr val="000000">
                  <a:alpha val="35000"/>
                </a:srgbClr>
              </a:outerShdw>
            </a:effectLst>
          </p:spPr>
          <p:style>
            <a:lnRef idx="3">
              <a:schemeClr val="dk1"/>
            </a:lnRef>
            <a:fillRef idx="0">
              <a:schemeClr val="dk1"/>
            </a:fillRef>
            <a:effectRef idx="2">
              <a:schemeClr val="dk1"/>
            </a:effectRef>
            <a:fontRef idx="minor">
              <a:schemeClr val="tx1"/>
            </a:fontRef>
          </p:style>
        </p:cxnSp>
        <p:cxnSp>
          <p:nvCxnSpPr>
            <p:cNvPr id="15" name="14 - Ευθεία γραμμή σύνδεσης"/>
            <p:cNvCxnSpPr/>
            <p:nvPr/>
          </p:nvCxnSpPr>
          <p:spPr bwMode="auto">
            <a:xfrm rot="5400000">
              <a:off x="3607587" y="1893083"/>
              <a:ext cx="1143008" cy="785818"/>
            </a:xfrm>
            <a:prstGeom prst="line">
              <a:avLst/>
            </a:prstGeom>
            <a:ln>
              <a:solidFill>
                <a:srgbClr val="F2EC00"/>
              </a:solidFill>
              <a:headEnd type="none" w="med" len="med"/>
              <a:tailEnd type="none" w="med" len="med"/>
            </a:ln>
            <a:effectLst>
              <a:glow rad="228600">
                <a:schemeClr val="accent2">
                  <a:satMod val="175000"/>
                  <a:alpha val="40000"/>
                </a:schemeClr>
              </a:glow>
              <a:outerShdw blurRad="40000" dist="23000" dir="5400000" rotWithShape="0">
                <a:srgbClr val="000000">
                  <a:alpha val="35000"/>
                </a:srgbClr>
              </a:outerShdw>
            </a:effectLst>
          </p:spPr>
          <p:style>
            <a:lnRef idx="3">
              <a:schemeClr val="dk1"/>
            </a:lnRef>
            <a:fillRef idx="0">
              <a:schemeClr val="dk1"/>
            </a:fillRef>
            <a:effectRef idx="2">
              <a:schemeClr val="dk1"/>
            </a:effectRef>
            <a:fontRef idx="minor">
              <a:schemeClr val="tx1"/>
            </a:fontRef>
          </p:style>
        </p:cxnSp>
        <p:cxnSp>
          <p:nvCxnSpPr>
            <p:cNvPr id="17" name="16 - Ευθεία γραμμή σύνδεσης"/>
            <p:cNvCxnSpPr>
              <a:stCxn id="20" idx="2"/>
            </p:cNvCxnSpPr>
            <p:nvPr/>
          </p:nvCxnSpPr>
          <p:spPr bwMode="auto">
            <a:xfrm rot="5400000">
              <a:off x="4054075" y="2160976"/>
              <a:ext cx="1285884" cy="392909"/>
            </a:xfrm>
            <a:prstGeom prst="line">
              <a:avLst/>
            </a:prstGeom>
            <a:ln>
              <a:solidFill>
                <a:srgbClr val="F2EC00"/>
              </a:solidFill>
              <a:headEnd type="none" w="med" len="med"/>
              <a:tailEnd type="none" w="med" len="med"/>
            </a:ln>
            <a:effectLst>
              <a:glow rad="228600">
                <a:schemeClr val="accent2">
                  <a:satMod val="175000"/>
                  <a:alpha val="40000"/>
                </a:schemeClr>
              </a:glow>
              <a:outerShdw blurRad="40000" dist="23000" dir="5400000" rotWithShape="0">
                <a:srgbClr val="000000">
                  <a:alpha val="35000"/>
                </a:srgbClr>
              </a:outerShdw>
            </a:effectLst>
          </p:spPr>
          <p:style>
            <a:lnRef idx="3">
              <a:schemeClr val="dk1"/>
            </a:lnRef>
            <a:fillRef idx="0">
              <a:schemeClr val="dk1"/>
            </a:fillRef>
            <a:effectRef idx="2">
              <a:schemeClr val="dk1"/>
            </a:effectRef>
            <a:fontRef idx="minor">
              <a:schemeClr val="tx1"/>
            </a:fontRef>
          </p:style>
        </p:cxnSp>
        <p:grpSp>
          <p:nvGrpSpPr>
            <p:cNvPr id="3" name="20 - Ομάδα"/>
            <p:cNvGrpSpPr/>
            <p:nvPr/>
          </p:nvGrpSpPr>
          <p:grpSpPr>
            <a:xfrm>
              <a:off x="3357554" y="357166"/>
              <a:ext cx="3071834" cy="1357322"/>
              <a:chOff x="3357554" y="357166"/>
              <a:chExt cx="3071834" cy="1357322"/>
            </a:xfrm>
          </p:grpSpPr>
          <p:sp>
            <p:nvSpPr>
              <p:cNvPr id="8" name="7 - TextBox"/>
              <p:cNvSpPr txBox="1"/>
              <p:nvPr/>
            </p:nvSpPr>
            <p:spPr>
              <a:xfrm>
                <a:off x="3571868" y="500042"/>
                <a:ext cx="2786082" cy="1015663"/>
              </a:xfrm>
              <a:prstGeom prst="rect">
                <a:avLst/>
              </a:prstGeom>
              <a:noFill/>
              <a:ln w="38100">
                <a:noFill/>
              </a:ln>
            </p:spPr>
            <p:txBody>
              <a:bodyPr wrap="square" rtlCol="0">
                <a:spAutoFit/>
              </a:bodyPr>
              <a:lstStyle/>
              <a:p>
                <a:r>
                  <a:rPr lang="el-GR" dirty="0" smtClean="0"/>
                  <a:t>Μπροστινά δόντια : τομείς ή κοπτήρες (κόβουν, ροκανίζουν)</a:t>
                </a:r>
                <a:endParaRPr lang="el-GR" dirty="0"/>
              </a:p>
            </p:txBody>
          </p:sp>
          <p:sp>
            <p:nvSpPr>
              <p:cNvPr id="20" name="19 - Στρογγυλεμένο ορθογώνιο"/>
              <p:cNvSpPr/>
              <p:nvPr/>
            </p:nvSpPr>
            <p:spPr bwMode="auto">
              <a:xfrm>
                <a:off x="3357554" y="357166"/>
                <a:ext cx="3071834" cy="1357322"/>
              </a:xfrm>
              <a:prstGeom prst="roundRect">
                <a:avLst/>
              </a:prstGeom>
              <a:noFill/>
              <a:ln w="38100" cap="flat" cmpd="sng" algn="ctr">
                <a:solidFill>
                  <a:srgbClr val="F2EC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l-GR" sz="2000" b="0" i="0" u="none" strike="noStrike" cap="none" normalizeH="0" baseline="0" smtClean="0">
                  <a:ln>
                    <a:noFill/>
                  </a:ln>
                  <a:solidFill>
                    <a:schemeClr val="tx1"/>
                  </a:solidFill>
                  <a:effectLst/>
                  <a:latin typeface="Comic Sans MS" pitchFamily="66" charset="0"/>
                </a:endParaRPr>
              </a:p>
            </p:txBody>
          </p:sp>
        </p:grpSp>
      </p:grpSp>
      <p:pic>
        <p:nvPicPr>
          <p:cNvPr id="5" name="4 - Εικόνα" descr="sid_scrat.jpg"/>
          <p:cNvPicPr>
            <a:picLocks noChangeAspect="1"/>
          </p:cNvPicPr>
          <p:nvPr/>
        </p:nvPicPr>
        <p:blipFill>
          <a:blip r:embed="rId4" cstate="print"/>
          <a:stretch>
            <a:fillRect/>
          </a:stretch>
        </p:blipFill>
        <p:spPr>
          <a:xfrm>
            <a:off x="3857620" y="2714620"/>
            <a:ext cx="5092081" cy="4466738"/>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17 - Εικόνα" descr="how-to-draw-teeth_1_000000003037_5.jpg"/>
          <p:cNvPicPr>
            <a:picLocks noChangeAspect="1"/>
          </p:cNvPicPr>
          <p:nvPr/>
        </p:nvPicPr>
        <p:blipFill>
          <a:blip r:embed="rId3" cstate="print"/>
          <a:srcRect l="2410" t="3861" r="2409" b="5409"/>
          <a:stretch>
            <a:fillRect/>
          </a:stretch>
        </p:blipFill>
        <p:spPr>
          <a:xfrm>
            <a:off x="500034" y="1500174"/>
            <a:ext cx="5643602" cy="3357586"/>
          </a:xfrm>
          <a:prstGeom prst="rect">
            <a:avLst/>
          </a:prstGeom>
          <a:ln>
            <a:noFill/>
          </a:ln>
          <a:effectLst>
            <a:softEdge rad="112500"/>
          </a:effectLst>
        </p:spPr>
      </p:pic>
      <p:grpSp>
        <p:nvGrpSpPr>
          <p:cNvPr id="2" name="25 - Ομάδα"/>
          <p:cNvGrpSpPr/>
          <p:nvPr/>
        </p:nvGrpSpPr>
        <p:grpSpPr>
          <a:xfrm>
            <a:off x="1643042" y="357166"/>
            <a:ext cx="3429024" cy="2643207"/>
            <a:chOff x="1643042" y="357166"/>
            <a:chExt cx="3429024" cy="2643207"/>
          </a:xfrm>
        </p:grpSpPr>
        <p:cxnSp>
          <p:nvCxnSpPr>
            <p:cNvPr id="15" name="14 - Ευθεία γραμμή σύνδεσης"/>
            <p:cNvCxnSpPr/>
            <p:nvPr/>
          </p:nvCxnSpPr>
          <p:spPr bwMode="auto">
            <a:xfrm rot="10800000" flipV="1">
              <a:off x="1643042" y="1714488"/>
              <a:ext cx="1571636" cy="1214446"/>
            </a:xfrm>
            <a:prstGeom prst="line">
              <a:avLst/>
            </a:prstGeom>
            <a:ln>
              <a:solidFill>
                <a:srgbClr val="F2EC00"/>
              </a:solidFill>
              <a:headEnd type="none" w="med" len="med"/>
              <a:tailEnd type="none" w="med" len="med"/>
            </a:ln>
            <a:effectLst>
              <a:glow rad="228600">
                <a:schemeClr val="accent2">
                  <a:satMod val="175000"/>
                  <a:alpha val="40000"/>
                </a:schemeClr>
              </a:glow>
              <a:outerShdw blurRad="40000" dist="23000" dir="5400000" rotWithShape="0">
                <a:srgbClr val="000000">
                  <a:alpha val="35000"/>
                </a:srgbClr>
              </a:outerShdw>
            </a:effectLst>
          </p:spPr>
          <p:style>
            <a:lnRef idx="3">
              <a:schemeClr val="dk1"/>
            </a:lnRef>
            <a:fillRef idx="0">
              <a:schemeClr val="dk1"/>
            </a:fillRef>
            <a:effectRef idx="2">
              <a:schemeClr val="dk1"/>
            </a:effectRef>
            <a:fontRef idx="minor">
              <a:schemeClr val="tx1"/>
            </a:fontRef>
          </p:style>
        </p:cxnSp>
        <p:cxnSp>
          <p:nvCxnSpPr>
            <p:cNvPr id="17" name="16 - Ευθεία γραμμή σύνδεσης"/>
            <p:cNvCxnSpPr/>
            <p:nvPr/>
          </p:nvCxnSpPr>
          <p:spPr bwMode="auto">
            <a:xfrm>
              <a:off x="3786182" y="1714490"/>
              <a:ext cx="1285884" cy="1285883"/>
            </a:xfrm>
            <a:prstGeom prst="line">
              <a:avLst/>
            </a:prstGeom>
            <a:ln>
              <a:solidFill>
                <a:srgbClr val="F2EC00"/>
              </a:solidFill>
              <a:headEnd type="none" w="med" len="med"/>
              <a:tailEnd type="none" w="med" len="med"/>
            </a:ln>
            <a:effectLst>
              <a:glow rad="228600">
                <a:schemeClr val="accent2">
                  <a:satMod val="175000"/>
                  <a:alpha val="40000"/>
                </a:schemeClr>
              </a:glow>
              <a:outerShdw blurRad="40000" dist="23000" dir="5400000" rotWithShape="0">
                <a:srgbClr val="000000">
                  <a:alpha val="35000"/>
                </a:srgbClr>
              </a:outerShdw>
            </a:effectLst>
          </p:spPr>
          <p:style>
            <a:lnRef idx="3">
              <a:schemeClr val="dk1"/>
            </a:lnRef>
            <a:fillRef idx="0">
              <a:schemeClr val="dk1"/>
            </a:fillRef>
            <a:effectRef idx="2">
              <a:schemeClr val="dk1"/>
            </a:effectRef>
            <a:fontRef idx="minor">
              <a:schemeClr val="tx1"/>
            </a:fontRef>
          </p:style>
        </p:cxnSp>
        <p:grpSp>
          <p:nvGrpSpPr>
            <p:cNvPr id="3" name="20 - Ομάδα"/>
            <p:cNvGrpSpPr/>
            <p:nvPr/>
          </p:nvGrpSpPr>
          <p:grpSpPr>
            <a:xfrm>
              <a:off x="1857356" y="357166"/>
              <a:ext cx="3071834" cy="1394877"/>
              <a:chOff x="1857356" y="357166"/>
              <a:chExt cx="3071834" cy="1394877"/>
            </a:xfrm>
          </p:grpSpPr>
          <p:sp>
            <p:nvSpPr>
              <p:cNvPr id="8" name="7 - TextBox"/>
              <p:cNvSpPr txBox="1"/>
              <p:nvPr/>
            </p:nvSpPr>
            <p:spPr>
              <a:xfrm>
                <a:off x="2000232" y="428604"/>
                <a:ext cx="2786082" cy="1323439"/>
              </a:xfrm>
              <a:prstGeom prst="rect">
                <a:avLst/>
              </a:prstGeom>
              <a:noFill/>
              <a:ln w="38100">
                <a:noFill/>
              </a:ln>
            </p:spPr>
            <p:txBody>
              <a:bodyPr wrap="square" rtlCol="0">
                <a:spAutoFit/>
              </a:bodyPr>
              <a:lstStyle/>
              <a:p>
                <a:r>
                  <a:rPr lang="el-GR" dirty="0" smtClean="0"/>
                  <a:t>Κυνόδοντες: πολύ δυνατά και τα πιο μυτερά δόντια (τρυπάνε)</a:t>
                </a:r>
                <a:endParaRPr lang="el-GR" dirty="0"/>
              </a:p>
            </p:txBody>
          </p:sp>
          <p:sp>
            <p:nvSpPr>
              <p:cNvPr id="20" name="19 - Στρογγυλεμένο ορθογώνιο"/>
              <p:cNvSpPr/>
              <p:nvPr/>
            </p:nvSpPr>
            <p:spPr bwMode="auto">
              <a:xfrm>
                <a:off x="1857356" y="357166"/>
                <a:ext cx="3071834" cy="1357322"/>
              </a:xfrm>
              <a:prstGeom prst="roundRect">
                <a:avLst/>
              </a:prstGeom>
              <a:noFill/>
              <a:ln w="38100" cap="flat" cmpd="sng" algn="ctr">
                <a:solidFill>
                  <a:srgbClr val="F2EC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l-GR" sz="2000" b="0" i="0" u="none" strike="noStrike" cap="none" normalizeH="0" baseline="0" smtClean="0">
                  <a:ln>
                    <a:noFill/>
                  </a:ln>
                  <a:solidFill>
                    <a:schemeClr val="tx1"/>
                  </a:solidFill>
                  <a:effectLst/>
                  <a:latin typeface="Comic Sans MS" pitchFamily="66" charset="0"/>
                </a:endParaRPr>
              </a:p>
            </p:txBody>
          </p:sp>
        </p:gr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17 - Εικόνα" descr="how-to-draw-teeth_1_000000003037_5.jpg"/>
          <p:cNvPicPr>
            <a:picLocks noChangeAspect="1"/>
          </p:cNvPicPr>
          <p:nvPr/>
        </p:nvPicPr>
        <p:blipFill>
          <a:blip r:embed="rId3" cstate="print"/>
          <a:srcRect l="2410" t="3861" r="2409" b="5409"/>
          <a:stretch>
            <a:fillRect/>
          </a:stretch>
        </p:blipFill>
        <p:spPr>
          <a:xfrm>
            <a:off x="500034" y="1500174"/>
            <a:ext cx="5643602" cy="3357586"/>
          </a:xfrm>
          <a:prstGeom prst="rect">
            <a:avLst/>
          </a:prstGeom>
          <a:ln>
            <a:noFill/>
          </a:ln>
          <a:effectLst>
            <a:softEdge rad="112500"/>
          </a:effectLst>
        </p:spPr>
      </p:pic>
      <p:grpSp>
        <p:nvGrpSpPr>
          <p:cNvPr id="2" name="25 - Ομάδα"/>
          <p:cNvGrpSpPr/>
          <p:nvPr/>
        </p:nvGrpSpPr>
        <p:grpSpPr>
          <a:xfrm>
            <a:off x="1643042" y="357166"/>
            <a:ext cx="3429024" cy="2643207"/>
            <a:chOff x="1643042" y="357166"/>
            <a:chExt cx="3429024" cy="2643207"/>
          </a:xfrm>
        </p:grpSpPr>
        <p:cxnSp>
          <p:nvCxnSpPr>
            <p:cNvPr id="15" name="14 - Ευθεία γραμμή σύνδεσης"/>
            <p:cNvCxnSpPr/>
            <p:nvPr/>
          </p:nvCxnSpPr>
          <p:spPr bwMode="auto">
            <a:xfrm rot="10800000" flipV="1">
              <a:off x="1643042" y="1714488"/>
              <a:ext cx="1571636" cy="1214446"/>
            </a:xfrm>
            <a:prstGeom prst="line">
              <a:avLst/>
            </a:prstGeom>
            <a:ln>
              <a:solidFill>
                <a:srgbClr val="F2EC00"/>
              </a:solidFill>
              <a:headEnd type="none" w="med" len="med"/>
              <a:tailEnd type="none" w="med" len="med"/>
            </a:ln>
            <a:effectLst>
              <a:glow rad="228600">
                <a:schemeClr val="accent2">
                  <a:satMod val="175000"/>
                  <a:alpha val="40000"/>
                </a:schemeClr>
              </a:glow>
              <a:outerShdw blurRad="40000" dist="23000" dir="5400000" rotWithShape="0">
                <a:srgbClr val="000000">
                  <a:alpha val="35000"/>
                </a:srgbClr>
              </a:outerShdw>
            </a:effectLst>
          </p:spPr>
          <p:style>
            <a:lnRef idx="3">
              <a:schemeClr val="dk1"/>
            </a:lnRef>
            <a:fillRef idx="0">
              <a:schemeClr val="dk1"/>
            </a:fillRef>
            <a:effectRef idx="2">
              <a:schemeClr val="dk1"/>
            </a:effectRef>
            <a:fontRef idx="minor">
              <a:schemeClr val="tx1"/>
            </a:fontRef>
          </p:style>
        </p:cxnSp>
        <p:cxnSp>
          <p:nvCxnSpPr>
            <p:cNvPr id="17" name="16 - Ευθεία γραμμή σύνδεσης"/>
            <p:cNvCxnSpPr/>
            <p:nvPr/>
          </p:nvCxnSpPr>
          <p:spPr bwMode="auto">
            <a:xfrm>
              <a:off x="3786182" y="1714490"/>
              <a:ext cx="1285884" cy="1285883"/>
            </a:xfrm>
            <a:prstGeom prst="line">
              <a:avLst/>
            </a:prstGeom>
            <a:ln>
              <a:solidFill>
                <a:srgbClr val="F2EC00"/>
              </a:solidFill>
              <a:headEnd type="none" w="med" len="med"/>
              <a:tailEnd type="none" w="med" len="med"/>
            </a:ln>
            <a:effectLst>
              <a:glow rad="228600">
                <a:schemeClr val="accent2">
                  <a:satMod val="175000"/>
                  <a:alpha val="40000"/>
                </a:schemeClr>
              </a:glow>
              <a:outerShdw blurRad="40000" dist="23000" dir="5400000" rotWithShape="0">
                <a:srgbClr val="000000">
                  <a:alpha val="35000"/>
                </a:srgbClr>
              </a:outerShdw>
            </a:effectLst>
          </p:spPr>
          <p:style>
            <a:lnRef idx="3">
              <a:schemeClr val="dk1"/>
            </a:lnRef>
            <a:fillRef idx="0">
              <a:schemeClr val="dk1"/>
            </a:fillRef>
            <a:effectRef idx="2">
              <a:schemeClr val="dk1"/>
            </a:effectRef>
            <a:fontRef idx="minor">
              <a:schemeClr val="tx1"/>
            </a:fontRef>
          </p:style>
        </p:cxnSp>
        <p:grpSp>
          <p:nvGrpSpPr>
            <p:cNvPr id="3" name="20 - Ομάδα"/>
            <p:cNvGrpSpPr/>
            <p:nvPr/>
          </p:nvGrpSpPr>
          <p:grpSpPr>
            <a:xfrm>
              <a:off x="1857356" y="357166"/>
              <a:ext cx="3071834" cy="1394877"/>
              <a:chOff x="1857356" y="357166"/>
              <a:chExt cx="3071834" cy="1394877"/>
            </a:xfrm>
          </p:grpSpPr>
          <p:sp>
            <p:nvSpPr>
              <p:cNvPr id="8" name="7 - TextBox"/>
              <p:cNvSpPr txBox="1"/>
              <p:nvPr/>
            </p:nvSpPr>
            <p:spPr>
              <a:xfrm>
                <a:off x="2000232" y="428604"/>
                <a:ext cx="2786082" cy="1323439"/>
              </a:xfrm>
              <a:prstGeom prst="rect">
                <a:avLst/>
              </a:prstGeom>
              <a:noFill/>
              <a:ln w="38100">
                <a:noFill/>
              </a:ln>
            </p:spPr>
            <p:txBody>
              <a:bodyPr wrap="square" rtlCol="0">
                <a:spAutoFit/>
              </a:bodyPr>
              <a:lstStyle/>
              <a:p>
                <a:r>
                  <a:rPr lang="el-GR" dirty="0" smtClean="0"/>
                  <a:t>Κυνόδοντες: πολύ δυνατά και τα πιο μυτερά δόντια (τρυπάνε)</a:t>
                </a:r>
                <a:endParaRPr lang="el-GR" dirty="0"/>
              </a:p>
            </p:txBody>
          </p:sp>
          <p:sp>
            <p:nvSpPr>
              <p:cNvPr id="20" name="19 - Στρογγυλεμένο ορθογώνιο"/>
              <p:cNvSpPr/>
              <p:nvPr/>
            </p:nvSpPr>
            <p:spPr bwMode="auto">
              <a:xfrm>
                <a:off x="1857356" y="357166"/>
                <a:ext cx="3071834" cy="1357322"/>
              </a:xfrm>
              <a:prstGeom prst="roundRect">
                <a:avLst/>
              </a:prstGeom>
              <a:noFill/>
              <a:ln w="38100" cap="flat" cmpd="sng" algn="ctr">
                <a:solidFill>
                  <a:srgbClr val="F2EC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l-GR" sz="2000" b="0" i="0" u="none" strike="noStrike" cap="none" normalizeH="0" baseline="0" smtClean="0">
                  <a:ln>
                    <a:noFill/>
                  </a:ln>
                  <a:solidFill>
                    <a:schemeClr val="tx1"/>
                  </a:solidFill>
                  <a:effectLst/>
                  <a:latin typeface="Comic Sans MS" pitchFamily="66" charset="0"/>
                </a:endParaRPr>
              </a:p>
            </p:txBody>
          </p:sp>
        </p:grpSp>
      </p:grpSp>
      <p:pic>
        <p:nvPicPr>
          <p:cNvPr id="21" name="20 - Εικόνα" descr="Ellie_ice_age_4.png"/>
          <p:cNvPicPr>
            <a:picLocks noChangeAspect="1"/>
          </p:cNvPicPr>
          <p:nvPr/>
        </p:nvPicPr>
        <p:blipFill>
          <a:blip r:embed="rId4" cstate="print"/>
          <a:stretch>
            <a:fillRect/>
          </a:stretch>
        </p:blipFill>
        <p:spPr>
          <a:xfrm>
            <a:off x="1643042" y="2071678"/>
            <a:ext cx="3309944" cy="4554483"/>
          </a:xfrm>
          <a:prstGeom prst="rect">
            <a:avLst/>
          </a:prstGeom>
        </p:spPr>
      </p:pic>
      <p:pic>
        <p:nvPicPr>
          <p:cNvPr id="22" name="21 - Εικόνα" descr="diego.png"/>
          <p:cNvPicPr>
            <a:picLocks noChangeAspect="1"/>
          </p:cNvPicPr>
          <p:nvPr/>
        </p:nvPicPr>
        <p:blipFill>
          <a:blip r:embed="rId5" cstate="print"/>
          <a:stretch>
            <a:fillRect/>
          </a:stretch>
        </p:blipFill>
        <p:spPr>
          <a:xfrm>
            <a:off x="5438775" y="2285992"/>
            <a:ext cx="3705225" cy="3990975"/>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17 - Εικόνα" descr="how-to-draw-teeth_1_000000003037_5.jpg"/>
          <p:cNvPicPr>
            <a:picLocks noChangeAspect="1"/>
          </p:cNvPicPr>
          <p:nvPr/>
        </p:nvPicPr>
        <p:blipFill>
          <a:blip r:embed="rId3" cstate="print"/>
          <a:srcRect l="2410" t="3861" r="2409" b="5409"/>
          <a:stretch>
            <a:fillRect/>
          </a:stretch>
        </p:blipFill>
        <p:spPr>
          <a:xfrm>
            <a:off x="500034" y="1500174"/>
            <a:ext cx="5643602" cy="3357586"/>
          </a:xfrm>
          <a:prstGeom prst="rect">
            <a:avLst/>
          </a:prstGeom>
          <a:ln>
            <a:noFill/>
          </a:ln>
          <a:effectLst>
            <a:softEdge rad="112500"/>
          </a:effectLst>
        </p:spPr>
      </p:pic>
      <p:grpSp>
        <p:nvGrpSpPr>
          <p:cNvPr id="2" name="25 - Ομάδα"/>
          <p:cNvGrpSpPr/>
          <p:nvPr/>
        </p:nvGrpSpPr>
        <p:grpSpPr>
          <a:xfrm>
            <a:off x="1000100" y="357166"/>
            <a:ext cx="4786346" cy="2786082"/>
            <a:chOff x="1000100" y="357166"/>
            <a:chExt cx="4786346" cy="2786082"/>
          </a:xfrm>
        </p:grpSpPr>
        <p:cxnSp>
          <p:nvCxnSpPr>
            <p:cNvPr id="6" name="5 - Ευθεία γραμμή σύνδεσης"/>
            <p:cNvCxnSpPr/>
            <p:nvPr/>
          </p:nvCxnSpPr>
          <p:spPr bwMode="auto">
            <a:xfrm rot="10800000" flipV="1">
              <a:off x="1000100" y="1714488"/>
              <a:ext cx="2214578" cy="1357322"/>
            </a:xfrm>
            <a:prstGeom prst="line">
              <a:avLst/>
            </a:prstGeom>
            <a:ln>
              <a:solidFill>
                <a:srgbClr val="F2EC00"/>
              </a:solidFill>
              <a:headEnd type="none" w="med" len="med"/>
              <a:tailEnd type="none" w="med" len="med"/>
            </a:ln>
            <a:effectLst>
              <a:glow rad="228600">
                <a:schemeClr val="accent2">
                  <a:satMod val="175000"/>
                  <a:alpha val="40000"/>
                </a:schemeClr>
              </a:glow>
              <a:outerShdw blurRad="40000" dist="23000" dir="5400000" rotWithShape="0">
                <a:srgbClr val="000000">
                  <a:alpha val="35000"/>
                </a:srgbClr>
              </a:outerShdw>
            </a:effectLst>
          </p:spPr>
          <p:style>
            <a:lnRef idx="3">
              <a:schemeClr val="dk1"/>
            </a:lnRef>
            <a:fillRef idx="0">
              <a:schemeClr val="dk1"/>
            </a:fillRef>
            <a:effectRef idx="2">
              <a:schemeClr val="dk1"/>
            </a:effectRef>
            <a:fontRef idx="minor">
              <a:schemeClr val="tx1"/>
            </a:fontRef>
          </p:style>
        </p:cxnSp>
        <p:cxnSp>
          <p:nvCxnSpPr>
            <p:cNvPr id="7" name="6 - Ευθεία γραμμή σύνδεσης"/>
            <p:cNvCxnSpPr/>
            <p:nvPr/>
          </p:nvCxnSpPr>
          <p:spPr bwMode="auto">
            <a:xfrm>
              <a:off x="3786182" y="1714490"/>
              <a:ext cx="2000264" cy="1428758"/>
            </a:xfrm>
            <a:prstGeom prst="line">
              <a:avLst/>
            </a:prstGeom>
            <a:ln>
              <a:solidFill>
                <a:srgbClr val="F2EC00"/>
              </a:solidFill>
              <a:headEnd type="none" w="med" len="med"/>
              <a:tailEnd type="none" w="med" len="med"/>
            </a:ln>
            <a:effectLst>
              <a:glow rad="228600">
                <a:schemeClr val="accent2">
                  <a:satMod val="175000"/>
                  <a:alpha val="40000"/>
                </a:schemeClr>
              </a:glow>
              <a:outerShdw blurRad="40000" dist="23000" dir="5400000" rotWithShape="0">
                <a:srgbClr val="000000">
                  <a:alpha val="35000"/>
                </a:srgbClr>
              </a:outerShdw>
            </a:effectLst>
          </p:spPr>
          <p:style>
            <a:lnRef idx="3">
              <a:schemeClr val="dk1"/>
            </a:lnRef>
            <a:fillRef idx="0">
              <a:schemeClr val="dk1"/>
            </a:fillRef>
            <a:effectRef idx="2">
              <a:schemeClr val="dk1"/>
            </a:effectRef>
            <a:fontRef idx="minor">
              <a:schemeClr val="tx1"/>
            </a:fontRef>
          </p:style>
        </p:cxnSp>
        <p:grpSp>
          <p:nvGrpSpPr>
            <p:cNvPr id="3" name="20 - Ομάδα"/>
            <p:cNvGrpSpPr/>
            <p:nvPr/>
          </p:nvGrpSpPr>
          <p:grpSpPr>
            <a:xfrm>
              <a:off x="1857356" y="357166"/>
              <a:ext cx="3071834" cy="1394877"/>
              <a:chOff x="1857356" y="357166"/>
              <a:chExt cx="3071834" cy="1394877"/>
            </a:xfrm>
          </p:grpSpPr>
          <p:sp>
            <p:nvSpPr>
              <p:cNvPr id="10" name="9 - TextBox"/>
              <p:cNvSpPr txBox="1"/>
              <p:nvPr/>
            </p:nvSpPr>
            <p:spPr>
              <a:xfrm>
                <a:off x="2000232" y="428604"/>
                <a:ext cx="2786082" cy="1323439"/>
              </a:xfrm>
              <a:prstGeom prst="rect">
                <a:avLst/>
              </a:prstGeom>
              <a:noFill/>
              <a:ln w="38100">
                <a:noFill/>
              </a:ln>
            </p:spPr>
            <p:txBody>
              <a:bodyPr wrap="square" rtlCol="0">
                <a:spAutoFit/>
              </a:bodyPr>
              <a:lstStyle/>
              <a:p>
                <a:r>
                  <a:rPr lang="el-GR" dirty="0" smtClean="0"/>
                  <a:t>Γομφίοι ή τραπεζίτες: πίσω δόντια, δυνατά και μεγάλα (μασάνε, λιώνουν)</a:t>
                </a:r>
                <a:endParaRPr lang="el-GR" dirty="0"/>
              </a:p>
            </p:txBody>
          </p:sp>
          <p:sp>
            <p:nvSpPr>
              <p:cNvPr id="11" name="10 - Στρογγυλεμένο ορθογώνιο"/>
              <p:cNvSpPr/>
              <p:nvPr/>
            </p:nvSpPr>
            <p:spPr bwMode="auto">
              <a:xfrm>
                <a:off x="1857356" y="357166"/>
                <a:ext cx="3071834" cy="1357322"/>
              </a:xfrm>
              <a:prstGeom prst="roundRect">
                <a:avLst/>
              </a:prstGeom>
              <a:noFill/>
              <a:ln w="38100" cap="flat" cmpd="sng" algn="ctr">
                <a:solidFill>
                  <a:srgbClr val="F2EC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l-GR" sz="2000" b="0" i="0" u="none" strike="noStrike" cap="none" normalizeH="0" baseline="0" smtClean="0">
                  <a:ln>
                    <a:noFill/>
                  </a:ln>
                  <a:solidFill>
                    <a:schemeClr val="tx1"/>
                  </a:solidFill>
                  <a:effectLst/>
                  <a:latin typeface="Comic Sans MS" pitchFamily="66" charset="0"/>
                </a:endParaRPr>
              </a:p>
            </p:txBody>
          </p:sp>
        </p:gr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17 - Εικόνα" descr="how-to-draw-teeth_1_000000003037_5.jpg"/>
          <p:cNvPicPr>
            <a:picLocks noChangeAspect="1"/>
          </p:cNvPicPr>
          <p:nvPr/>
        </p:nvPicPr>
        <p:blipFill>
          <a:blip r:embed="rId3" cstate="print"/>
          <a:srcRect l="2410" t="3861" r="2409" b="5409"/>
          <a:stretch>
            <a:fillRect/>
          </a:stretch>
        </p:blipFill>
        <p:spPr>
          <a:xfrm>
            <a:off x="500034" y="1500174"/>
            <a:ext cx="5643602" cy="3357586"/>
          </a:xfrm>
          <a:prstGeom prst="rect">
            <a:avLst/>
          </a:prstGeom>
          <a:ln>
            <a:noFill/>
          </a:ln>
          <a:effectLst>
            <a:softEdge rad="112500"/>
          </a:effectLst>
        </p:spPr>
      </p:pic>
      <p:grpSp>
        <p:nvGrpSpPr>
          <p:cNvPr id="2" name="25 - Ομάδα"/>
          <p:cNvGrpSpPr/>
          <p:nvPr/>
        </p:nvGrpSpPr>
        <p:grpSpPr>
          <a:xfrm>
            <a:off x="1000100" y="357166"/>
            <a:ext cx="4786346" cy="2786082"/>
            <a:chOff x="1000100" y="357166"/>
            <a:chExt cx="4786346" cy="2786082"/>
          </a:xfrm>
        </p:grpSpPr>
        <p:cxnSp>
          <p:nvCxnSpPr>
            <p:cNvPr id="6" name="5 - Ευθεία γραμμή σύνδεσης"/>
            <p:cNvCxnSpPr/>
            <p:nvPr/>
          </p:nvCxnSpPr>
          <p:spPr bwMode="auto">
            <a:xfrm rot="10800000" flipV="1">
              <a:off x="1000100" y="1714488"/>
              <a:ext cx="2214578" cy="1357322"/>
            </a:xfrm>
            <a:prstGeom prst="line">
              <a:avLst/>
            </a:prstGeom>
            <a:ln>
              <a:solidFill>
                <a:srgbClr val="F2EC00"/>
              </a:solidFill>
              <a:headEnd type="none" w="med" len="med"/>
              <a:tailEnd type="none" w="med" len="med"/>
            </a:ln>
            <a:effectLst>
              <a:glow rad="228600">
                <a:schemeClr val="accent2">
                  <a:satMod val="175000"/>
                  <a:alpha val="40000"/>
                </a:schemeClr>
              </a:glow>
              <a:outerShdw blurRad="40000" dist="23000" dir="5400000" rotWithShape="0">
                <a:srgbClr val="000000">
                  <a:alpha val="35000"/>
                </a:srgbClr>
              </a:outerShdw>
            </a:effectLst>
          </p:spPr>
          <p:style>
            <a:lnRef idx="3">
              <a:schemeClr val="dk1"/>
            </a:lnRef>
            <a:fillRef idx="0">
              <a:schemeClr val="dk1"/>
            </a:fillRef>
            <a:effectRef idx="2">
              <a:schemeClr val="dk1"/>
            </a:effectRef>
            <a:fontRef idx="minor">
              <a:schemeClr val="tx1"/>
            </a:fontRef>
          </p:style>
        </p:cxnSp>
        <p:cxnSp>
          <p:nvCxnSpPr>
            <p:cNvPr id="7" name="6 - Ευθεία γραμμή σύνδεσης"/>
            <p:cNvCxnSpPr/>
            <p:nvPr/>
          </p:nvCxnSpPr>
          <p:spPr bwMode="auto">
            <a:xfrm>
              <a:off x="3786182" y="1714490"/>
              <a:ext cx="2000264" cy="1428758"/>
            </a:xfrm>
            <a:prstGeom prst="line">
              <a:avLst/>
            </a:prstGeom>
            <a:ln>
              <a:solidFill>
                <a:srgbClr val="F2EC00"/>
              </a:solidFill>
              <a:headEnd type="none" w="med" len="med"/>
              <a:tailEnd type="none" w="med" len="med"/>
            </a:ln>
            <a:effectLst>
              <a:glow rad="228600">
                <a:schemeClr val="accent2">
                  <a:satMod val="175000"/>
                  <a:alpha val="40000"/>
                </a:schemeClr>
              </a:glow>
              <a:outerShdw blurRad="40000" dist="23000" dir="5400000" rotWithShape="0">
                <a:srgbClr val="000000">
                  <a:alpha val="35000"/>
                </a:srgbClr>
              </a:outerShdw>
            </a:effectLst>
          </p:spPr>
          <p:style>
            <a:lnRef idx="3">
              <a:schemeClr val="dk1"/>
            </a:lnRef>
            <a:fillRef idx="0">
              <a:schemeClr val="dk1"/>
            </a:fillRef>
            <a:effectRef idx="2">
              <a:schemeClr val="dk1"/>
            </a:effectRef>
            <a:fontRef idx="minor">
              <a:schemeClr val="tx1"/>
            </a:fontRef>
          </p:style>
        </p:cxnSp>
        <p:grpSp>
          <p:nvGrpSpPr>
            <p:cNvPr id="3" name="20 - Ομάδα"/>
            <p:cNvGrpSpPr/>
            <p:nvPr/>
          </p:nvGrpSpPr>
          <p:grpSpPr>
            <a:xfrm>
              <a:off x="1857356" y="357166"/>
              <a:ext cx="3071834" cy="1394877"/>
              <a:chOff x="1857356" y="357166"/>
              <a:chExt cx="3071834" cy="1394877"/>
            </a:xfrm>
          </p:grpSpPr>
          <p:sp>
            <p:nvSpPr>
              <p:cNvPr id="10" name="9 - TextBox"/>
              <p:cNvSpPr txBox="1"/>
              <p:nvPr/>
            </p:nvSpPr>
            <p:spPr>
              <a:xfrm>
                <a:off x="2000232" y="428604"/>
                <a:ext cx="2786082" cy="1323439"/>
              </a:xfrm>
              <a:prstGeom prst="rect">
                <a:avLst/>
              </a:prstGeom>
              <a:noFill/>
              <a:ln w="38100">
                <a:noFill/>
              </a:ln>
            </p:spPr>
            <p:txBody>
              <a:bodyPr wrap="square" rtlCol="0">
                <a:spAutoFit/>
              </a:bodyPr>
              <a:lstStyle/>
              <a:p>
                <a:r>
                  <a:rPr lang="el-GR" dirty="0" smtClean="0"/>
                  <a:t>Γομφίοι ή τραπεζίτες: πίσω δόντια, δυνατά και μεγάλα (μασάνε, λιώνουν)</a:t>
                </a:r>
                <a:endParaRPr lang="el-GR" dirty="0"/>
              </a:p>
            </p:txBody>
          </p:sp>
          <p:sp>
            <p:nvSpPr>
              <p:cNvPr id="11" name="10 - Στρογγυλεμένο ορθογώνιο"/>
              <p:cNvSpPr/>
              <p:nvPr/>
            </p:nvSpPr>
            <p:spPr bwMode="auto">
              <a:xfrm>
                <a:off x="1857356" y="357166"/>
                <a:ext cx="3071834" cy="1357322"/>
              </a:xfrm>
              <a:prstGeom prst="roundRect">
                <a:avLst/>
              </a:prstGeom>
              <a:noFill/>
              <a:ln w="38100" cap="flat" cmpd="sng" algn="ctr">
                <a:solidFill>
                  <a:srgbClr val="F2EC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l-GR" sz="2000" b="0" i="0" u="none" strike="noStrike" cap="none" normalizeH="0" baseline="0" smtClean="0">
                  <a:ln>
                    <a:noFill/>
                  </a:ln>
                  <a:solidFill>
                    <a:schemeClr val="tx1"/>
                  </a:solidFill>
                  <a:effectLst/>
                  <a:latin typeface="Comic Sans MS" pitchFamily="66" charset="0"/>
                </a:endParaRPr>
              </a:p>
            </p:txBody>
          </p:sp>
        </p:grpSp>
      </p:grpSp>
      <p:pic>
        <p:nvPicPr>
          <p:cNvPr id="16" name="15 - Εικόνα" descr="priode_glacire_ice_age_12.png"/>
          <p:cNvPicPr>
            <a:picLocks noChangeAspect="1"/>
          </p:cNvPicPr>
          <p:nvPr/>
        </p:nvPicPr>
        <p:blipFill>
          <a:blip r:embed="rId4" cstate="print"/>
          <a:stretch>
            <a:fillRect/>
          </a:stretch>
        </p:blipFill>
        <p:spPr>
          <a:xfrm>
            <a:off x="1571604" y="1285860"/>
            <a:ext cx="6948592" cy="5572140"/>
          </a:xfrm>
          <a:prstGeom prst="rect">
            <a:avLst/>
          </a:prstGeom>
          <a:scene3d>
            <a:camera prst="orthographicFront">
              <a:rot lat="0" lon="10800000" rev="0"/>
            </a:camera>
            <a:lightRig rig="threePt" dir="t"/>
          </a:scene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 Εικόνα" descr="bugs-bunny-and-tweety-show_1280x720.jpg"/>
          <p:cNvPicPr>
            <a:picLocks noChangeAspect="1"/>
          </p:cNvPicPr>
          <p:nvPr/>
        </p:nvPicPr>
        <p:blipFill>
          <a:blip r:embed="rId3" cstate="print"/>
          <a:srcRect l="44258" t="1449" r="1150"/>
          <a:stretch>
            <a:fillRect/>
          </a:stretch>
        </p:blipFill>
        <p:spPr>
          <a:xfrm>
            <a:off x="0" y="642918"/>
            <a:ext cx="2928926" cy="4857784"/>
          </a:xfrm>
          <a:prstGeom prst="rect">
            <a:avLst/>
          </a:prstGeom>
        </p:spPr>
      </p:pic>
      <p:sp>
        <p:nvSpPr>
          <p:cNvPr id="3" name="AutoShape 5"/>
          <p:cNvSpPr>
            <a:spLocks noChangeArrowheads="1"/>
          </p:cNvSpPr>
          <p:nvPr/>
        </p:nvSpPr>
        <p:spPr bwMode="auto">
          <a:xfrm>
            <a:off x="3000364" y="0"/>
            <a:ext cx="3816350" cy="1728788"/>
          </a:xfrm>
          <a:prstGeom prst="cloudCallout">
            <a:avLst>
              <a:gd name="adj1" fmla="val -71682"/>
              <a:gd name="adj2" fmla="val 36871"/>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w="9525">
            <a:noFill/>
            <a:round/>
            <a:headEnd/>
            <a:tailEnd/>
          </a:ln>
          <a:effectLst/>
        </p:spPr>
        <p:txBody>
          <a:bodyPr/>
          <a:lstStyle/>
          <a:p>
            <a:pPr algn="ctr"/>
            <a:r>
              <a:rPr lang="el-GR" sz="2800" dirty="0">
                <a:solidFill>
                  <a:schemeClr val="bg1"/>
                </a:solidFill>
              </a:rPr>
              <a:t>Άραγε πόσα δοντάκια έχουμε;</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 Εικόνα" descr="bugs-bunny-and-tweety-show_1280x720.jpg"/>
          <p:cNvPicPr>
            <a:picLocks noChangeAspect="1"/>
          </p:cNvPicPr>
          <p:nvPr/>
        </p:nvPicPr>
        <p:blipFill>
          <a:blip r:embed="rId3" cstate="print"/>
          <a:srcRect l="44258" r="1150"/>
          <a:stretch>
            <a:fillRect/>
          </a:stretch>
        </p:blipFill>
        <p:spPr>
          <a:xfrm>
            <a:off x="0" y="571480"/>
            <a:ext cx="2928926" cy="4929222"/>
          </a:xfrm>
          <a:prstGeom prst="rect">
            <a:avLst/>
          </a:prstGeom>
        </p:spPr>
      </p:pic>
      <p:sp>
        <p:nvSpPr>
          <p:cNvPr id="3" name="AutoShape 5"/>
          <p:cNvSpPr>
            <a:spLocks noChangeArrowheads="1"/>
          </p:cNvSpPr>
          <p:nvPr/>
        </p:nvSpPr>
        <p:spPr bwMode="auto">
          <a:xfrm>
            <a:off x="3000364" y="0"/>
            <a:ext cx="3816350" cy="1728788"/>
          </a:xfrm>
          <a:prstGeom prst="cloudCallout">
            <a:avLst>
              <a:gd name="adj1" fmla="val -71682"/>
              <a:gd name="adj2" fmla="val 36871"/>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w="9525">
            <a:noFill/>
            <a:round/>
            <a:headEnd/>
            <a:tailEnd/>
          </a:ln>
          <a:effectLst/>
        </p:spPr>
        <p:txBody>
          <a:bodyPr/>
          <a:lstStyle/>
          <a:p>
            <a:pPr algn="ctr"/>
            <a:r>
              <a:rPr lang="el-GR" sz="2800" dirty="0">
                <a:solidFill>
                  <a:schemeClr val="bg1"/>
                </a:solidFill>
              </a:rPr>
              <a:t>Άραγε πόσα δοντάκια έχουμε;</a:t>
            </a:r>
          </a:p>
        </p:txBody>
      </p:sp>
      <p:pic>
        <p:nvPicPr>
          <p:cNvPr id="4" name="3 - Εικόνα" descr="Primary-teeth-eruption-chart-smaller1.jpg"/>
          <p:cNvPicPr>
            <a:picLocks noChangeAspect="1"/>
          </p:cNvPicPr>
          <p:nvPr/>
        </p:nvPicPr>
        <p:blipFill>
          <a:blip r:embed="rId4" cstate="print">
            <a:clrChange>
              <a:clrFrom>
                <a:srgbClr val="FFFFFF"/>
              </a:clrFrom>
              <a:clrTo>
                <a:srgbClr val="FFFFFF">
                  <a:alpha val="0"/>
                </a:srgbClr>
              </a:clrTo>
            </a:clrChange>
          </a:blip>
          <a:srcRect r="29687"/>
          <a:stretch>
            <a:fillRect/>
          </a:stretch>
        </p:blipFill>
        <p:spPr>
          <a:xfrm>
            <a:off x="2790554" y="571480"/>
            <a:ext cx="6210602" cy="6083662"/>
          </a:xfrm>
          <a:prstGeom prst="rect">
            <a:avLst/>
          </a:prstGeom>
        </p:spPr>
      </p:pic>
      <p:sp>
        <p:nvSpPr>
          <p:cNvPr id="5" name="4 - TextBox"/>
          <p:cNvSpPr txBox="1"/>
          <p:nvPr/>
        </p:nvSpPr>
        <p:spPr>
          <a:xfrm>
            <a:off x="5857884" y="1285860"/>
            <a:ext cx="2786050" cy="338554"/>
          </a:xfrm>
          <a:prstGeom prst="rect">
            <a:avLst/>
          </a:prstGeom>
          <a:noFill/>
        </p:spPr>
        <p:txBody>
          <a:bodyPr wrap="square" rtlCol="0">
            <a:spAutoFit/>
          </a:bodyPr>
          <a:lstStyle/>
          <a:p>
            <a:pPr algn="r"/>
            <a:r>
              <a:rPr lang="en-US" sz="1600" dirty="0" smtClean="0"/>
              <a:t>2 </a:t>
            </a:r>
            <a:r>
              <a:rPr lang="el-GR" sz="1600" dirty="0" smtClean="0"/>
              <a:t>Κεντρικοί Τομείς </a:t>
            </a:r>
            <a:endParaRPr lang="el-GR" sz="1600" dirty="0"/>
          </a:p>
        </p:txBody>
      </p:sp>
      <p:sp>
        <p:nvSpPr>
          <p:cNvPr id="6" name="5 - TextBox"/>
          <p:cNvSpPr txBox="1"/>
          <p:nvPr/>
        </p:nvSpPr>
        <p:spPr>
          <a:xfrm>
            <a:off x="6357950" y="1590248"/>
            <a:ext cx="2786050" cy="338554"/>
          </a:xfrm>
          <a:prstGeom prst="rect">
            <a:avLst/>
          </a:prstGeom>
          <a:noFill/>
        </p:spPr>
        <p:txBody>
          <a:bodyPr wrap="square" rtlCol="0">
            <a:spAutoFit/>
          </a:bodyPr>
          <a:lstStyle/>
          <a:p>
            <a:pPr algn="ctr"/>
            <a:r>
              <a:rPr lang="en-US" sz="1600" dirty="0" smtClean="0"/>
              <a:t>2 </a:t>
            </a:r>
            <a:r>
              <a:rPr lang="el-GR" sz="1600" dirty="0" smtClean="0"/>
              <a:t>Πλάγιοι Τομείς</a:t>
            </a:r>
            <a:endParaRPr lang="el-GR" sz="1600" dirty="0"/>
          </a:p>
        </p:txBody>
      </p:sp>
      <p:sp>
        <p:nvSpPr>
          <p:cNvPr id="7" name="6 - TextBox"/>
          <p:cNvSpPr txBox="1"/>
          <p:nvPr/>
        </p:nvSpPr>
        <p:spPr>
          <a:xfrm>
            <a:off x="6072198" y="1928802"/>
            <a:ext cx="2786050" cy="338554"/>
          </a:xfrm>
          <a:prstGeom prst="rect">
            <a:avLst/>
          </a:prstGeom>
          <a:noFill/>
        </p:spPr>
        <p:txBody>
          <a:bodyPr wrap="square" rtlCol="0">
            <a:spAutoFit/>
          </a:bodyPr>
          <a:lstStyle/>
          <a:p>
            <a:pPr algn="ctr"/>
            <a:r>
              <a:rPr lang="en-US" sz="1600" dirty="0" smtClean="0"/>
              <a:t>2 </a:t>
            </a:r>
            <a:r>
              <a:rPr lang="el-GR" sz="1600" dirty="0" smtClean="0"/>
              <a:t>Κυνόδοντες</a:t>
            </a:r>
            <a:endParaRPr lang="el-GR" sz="1600" dirty="0"/>
          </a:p>
        </p:txBody>
      </p:sp>
      <p:sp>
        <p:nvSpPr>
          <p:cNvPr id="9" name="8 - TextBox"/>
          <p:cNvSpPr txBox="1"/>
          <p:nvPr/>
        </p:nvSpPr>
        <p:spPr>
          <a:xfrm>
            <a:off x="6357950" y="2428868"/>
            <a:ext cx="2786050" cy="338554"/>
          </a:xfrm>
          <a:prstGeom prst="rect">
            <a:avLst/>
          </a:prstGeom>
          <a:noFill/>
        </p:spPr>
        <p:txBody>
          <a:bodyPr wrap="square" rtlCol="0">
            <a:spAutoFit/>
          </a:bodyPr>
          <a:lstStyle/>
          <a:p>
            <a:pPr algn="ctr"/>
            <a:r>
              <a:rPr lang="en-US" sz="1600" dirty="0" smtClean="0"/>
              <a:t>2 </a:t>
            </a:r>
            <a:r>
              <a:rPr lang="el-GR" sz="1600" dirty="0" smtClean="0"/>
              <a:t>Πρώτοι Γομφίοι</a:t>
            </a:r>
            <a:endParaRPr lang="el-GR" sz="1600" dirty="0"/>
          </a:p>
        </p:txBody>
      </p:sp>
      <p:sp>
        <p:nvSpPr>
          <p:cNvPr id="10" name="9 - TextBox"/>
          <p:cNvSpPr txBox="1"/>
          <p:nvPr/>
        </p:nvSpPr>
        <p:spPr>
          <a:xfrm>
            <a:off x="6357950" y="3071810"/>
            <a:ext cx="2786050" cy="338554"/>
          </a:xfrm>
          <a:prstGeom prst="rect">
            <a:avLst/>
          </a:prstGeom>
          <a:noFill/>
        </p:spPr>
        <p:txBody>
          <a:bodyPr wrap="square" rtlCol="0">
            <a:spAutoFit/>
          </a:bodyPr>
          <a:lstStyle/>
          <a:p>
            <a:pPr algn="ctr"/>
            <a:r>
              <a:rPr lang="en-US" sz="1600" dirty="0" smtClean="0"/>
              <a:t>2 </a:t>
            </a:r>
            <a:r>
              <a:rPr lang="el-GR" sz="1600" dirty="0" smtClean="0"/>
              <a:t>Δεύτεροι Γομφίοι</a:t>
            </a:r>
            <a:endParaRPr lang="el-GR" sz="1600" dirty="0"/>
          </a:p>
        </p:txBody>
      </p:sp>
      <p:sp>
        <p:nvSpPr>
          <p:cNvPr id="11" name="10 - TextBox"/>
          <p:cNvSpPr txBox="1"/>
          <p:nvPr/>
        </p:nvSpPr>
        <p:spPr>
          <a:xfrm>
            <a:off x="6357950" y="6215082"/>
            <a:ext cx="2786050" cy="338554"/>
          </a:xfrm>
          <a:prstGeom prst="rect">
            <a:avLst/>
          </a:prstGeom>
          <a:noFill/>
        </p:spPr>
        <p:txBody>
          <a:bodyPr wrap="square" rtlCol="0">
            <a:spAutoFit/>
          </a:bodyPr>
          <a:lstStyle/>
          <a:p>
            <a:pPr algn="ctr"/>
            <a:r>
              <a:rPr lang="en-US" sz="1600" dirty="0" smtClean="0"/>
              <a:t>2 </a:t>
            </a:r>
            <a:r>
              <a:rPr lang="el-GR" sz="1600" dirty="0" smtClean="0"/>
              <a:t>Κεντρικοί Τομείς</a:t>
            </a:r>
            <a:endParaRPr lang="el-GR" sz="1600" dirty="0"/>
          </a:p>
        </p:txBody>
      </p:sp>
      <p:sp>
        <p:nvSpPr>
          <p:cNvPr id="12" name="11 - TextBox"/>
          <p:cNvSpPr txBox="1"/>
          <p:nvPr/>
        </p:nvSpPr>
        <p:spPr>
          <a:xfrm>
            <a:off x="6572264" y="5857892"/>
            <a:ext cx="2143108" cy="338554"/>
          </a:xfrm>
          <a:prstGeom prst="rect">
            <a:avLst/>
          </a:prstGeom>
          <a:noFill/>
        </p:spPr>
        <p:txBody>
          <a:bodyPr wrap="square" rtlCol="0">
            <a:spAutoFit/>
          </a:bodyPr>
          <a:lstStyle/>
          <a:p>
            <a:pPr algn="ctr"/>
            <a:r>
              <a:rPr lang="en-US" sz="1600" dirty="0" smtClean="0"/>
              <a:t>2 </a:t>
            </a:r>
            <a:r>
              <a:rPr lang="el-GR" sz="1600" dirty="0" smtClean="0"/>
              <a:t>Πλάγιοι Τομείς</a:t>
            </a:r>
            <a:endParaRPr lang="el-GR" sz="1600" dirty="0"/>
          </a:p>
        </p:txBody>
      </p:sp>
      <p:sp>
        <p:nvSpPr>
          <p:cNvPr id="13" name="12 - TextBox"/>
          <p:cNvSpPr txBox="1"/>
          <p:nvPr/>
        </p:nvSpPr>
        <p:spPr>
          <a:xfrm>
            <a:off x="6429388" y="5572140"/>
            <a:ext cx="2071670" cy="338554"/>
          </a:xfrm>
          <a:prstGeom prst="rect">
            <a:avLst/>
          </a:prstGeom>
          <a:noFill/>
        </p:spPr>
        <p:txBody>
          <a:bodyPr wrap="square" rtlCol="0">
            <a:spAutoFit/>
          </a:bodyPr>
          <a:lstStyle/>
          <a:p>
            <a:pPr algn="ctr"/>
            <a:r>
              <a:rPr lang="en-US" sz="1600" dirty="0" smtClean="0"/>
              <a:t>2 </a:t>
            </a:r>
            <a:r>
              <a:rPr lang="el-GR" sz="1600" dirty="0" smtClean="0"/>
              <a:t>Κυνόδοντες</a:t>
            </a:r>
            <a:endParaRPr lang="el-GR" sz="1600" dirty="0"/>
          </a:p>
        </p:txBody>
      </p:sp>
      <p:sp>
        <p:nvSpPr>
          <p:cNvPr id="14" name="13 - TextBox"/>
          <p:cNvSpPr txBox="1"/>
          <p:nvPr/>
        </p:nvSpPr>
        <p:spPr>
          <a:xfrm>
            <a:off x="6357950" y="5000636"/>
            <a:ext cx="2786050" cy="338554"/>
          </a:xfrm>
          <a:prstGeom prst="rect">
            <a:avLst/>
          </a:prstGeom>
          <a:noFill/>
        </p:spPr>
        <p:txBody>
          <a:bodyPr wrap="square" rtlCol="0">
            <a:spAutoFit/>
          </a:bodyPr>
          <a:lstStyle/>
          <a:p>
            <a:pPr algn="ctr"/>
            <a:r>
              <a:rPr lang="en-US" sz="1600" dirty="0" smtClean="0"/>
              <a:t>2 </a:t>
            </a:r>
            <a:r>
              <a:rPr lang="el-GR" sz="1600" dirty="0" smtClean="0"/>
              <a:t>Πρώτοι Γομφίοι</a:t>
            </a:r>
            <a:endParaRPr lang="el-GR" sz="1600" dirty="0"/>
          </a:p>
        </p:txBody>
      </p:sp>
      <p:sp>
        <p:nvSpPr>
          <p:cNvPr id="15" name="14 - TextBox"/>
          <p:cNvSpPr txBox="1"/>
          <p:nvPr/>
        </p:nvSpPr>
        <p:spPr>
          <a:xfrm>
            <a:off x="6510350" y="4447768"/>
            <a:ext cx="2786050" cy="338554"/>
          </a:xfrm>
          <a:prstGeom prst="rect">
            <a:avLst/>
          </a:prstGeom>
          <a:noFill/>
        </p:spPr>
        <p:txBody>
          <a:bodyPr wrap="square" rtlCol="0">
            <a:spAutoFit/>
          </a:bodyPr>
          <a:lstStyle/>
          <a:p>
            <a:pPr algn="ctr"/>
            <a:r>
              <a:rPr lang="en-US" sz="1600" dirty="0" smtClean="0"/>
              <a:t>2 </a:t>
            </a:r>
            <a:r>
              <a:rPr lang="el-GR" sz="1600" dirty="0" smtClean="0"/>
              <a:t>Δεύτεροι Γομφίοι</a:t>
            </a:r>
            <a:endParaRPr lang="el-GR" sz="1600" dirty="0"/>
          </a:p>
        </p:txBody>
      </p:sp>
      <p:sp>
        <p:nvSpPr>
          <p:cNvPr id="16" name="15 - TextBox"/>
          <p:cNvSpPr txBox="1"/>
          <p:nvPr/>
        </p:nvSpPr>
        <p:spPr>
          <a:xfrm>
            <a:off x="4000496" y="2000240"/>
            <a:ext cx="1428760" cy="646331"/>
          </a:xfrm>
          <a:prstGeom prst="rect">
            <a:avLst/>
          </a:prstGeom>
          <a:noFill/>
        </p:spPr>
        <p:txBody>
          <a:bodyPr wrap="square" rtlCol="0">
            <a:spAutoFit/>
          </a:bodyPr>
          <a:lstStyle/>
          <a:p>
            <a:pPr algn="ctr"/>
            <a:r>
              <a:rPr lang="el-GR" dirty="0" smtClean="0"/>
              <a:t>ΑΝΩ ΓΝΑΘΟΣ</a:t>
            </a:r>
            <a:endParaRPr lang="el-GR" dirty="0"/>
          </a:p>
        </p:txBody>
      </p:sp>
      <p:sp>
        <p:nvSpPr>
          <p:cNvPr id="17" name="16 - TextBox"/>
          <p:cNvSpPr txBox="1"/>
          <p:nvPr/>
        </p:nvSpPr>
        <p:spPr>
          <a:xfrm>
            <a:off x="4000496" y="5078568"/>
            <a:ext cx="1428760" cy="646331"/>
          </a:xfrm>
          <a:prstGeom prst="rect">
            <a:avLst/>
          </a:prstGeom>
          <a:noFill/>
        </p:spPr>
        <p:txBody>
          <a:bodyPr wrap="square" rtlCol="0">
            <a:spAutoFit/>
          </a:bodyPr>
          <a:lstStyle/>
          <a:p>
            <a:pPr algn="ctr"/>
            <a:r>
              <a:rPr lang="el-GR" dirty="0" smtClean="0"/>
              <a:t>ΚΑΤΩ ΓΝΑΘΟΣ</a:t>
            </a:r>
            <a:endParaRPr lang="el-GR" dirty="0"/>
          </a:p>
        </p:txBody>
      </p:sp>
      <p:sp>
        <p:nvSpPr>
          <p:cNvPr id="19" name="18 - TextBox"/>
          <p:cNvSpPr txBox="1"/>
          <p:nvPr/>
        </p:nvSpPr>
        <p:spPr>
          <a:xfrm>
            <a:off x="2928926" y="2857496"/>
            <a:ext cx="3500462" cy="2031325"/>
          </a:xfrm>
          <a:prstGeom prst="rect">
            <a:avLst/>
          </a:prstGeom>
          <a:noFill/>
        </p:spPr>
        <p:txBody>
          <a:bodyPr wrap="square" rtlCol="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l-GR" b="1" cap="all" dirty="0" err="1" smtClean="0">
                <a:ln/>
                <a:solidFill>
                  <a:srgbClr val="026A56"/>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Παιδικα</a:t>
            </a:r>
            <a:endParaRPr lang="el-GR" b="1" cap="all" dirty="0" smtClean="0">
              <a:ln/>
              <a:solidFill>
                <a:srgbClr val="026A56"/>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algn="ctr"/>
            <a:r>
              <a:rPr lang="el-GR" b="1" cap="all" dirty="0" smtClean="0">
                <a:ln/>
                <a:solidFill>
                  <a:srgbClr val="026A56"/>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l-GR" b="1" cap="all" dirty="0" err="1" smtClean="0">
                <a:ln/>
                <a:solidFill>
                  <a:srgbClr val="026A56"/>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Νεογιλα</a:t>
            </a:r>
            <a:r>
              <a:rPr lang="el-GR" b="1" cap="all" dirty="0" smtClean="0">
                <a:ln/>
                <a:solidFill>
                  <a:srgbClr val="026A56"/>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a:t>
            </a:r>
          </a:p>
          <a:p>
            <a:pPr algn="ctr"/>
            <a:r>
              <a:rPr lang="el-GR" b="1" cap="all" dirty="0" smtClean="0">
                <a:ln/>
                <a:solidFill>
                  <a:srgbClr val="026A56"/>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l-GR" b="1" cap="all" dirty="0" err="1" smtClean="0">
                <a:ln/>
                <a:solidFill>
                  <a:srgbClr val="026A56"/>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Δοντακια</a:t>
            </a:r>
            <a:endParaRPr lang="el-GR" b="1" cap="all" dirty="0" smtClean="0">
              <a:ln/>
              <a:solidFill>
                <a:srgbClr val="026A56"/>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algn="ctr"/>
            <a:r>
              <a:rPr lang="el-GR" b="1" cap="all" dirty="0" err="1" smtClean="0">
                <a:ln/>
                <a:solidFill>
                  <a:srgbClr val="026A56"/>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Συνολο</a:t>
            </a:r>
            <a:r>
              <a:rPr lang="el-GR" b="1" cap="all" dirty="0" smtClean="0">
                <a:ln/>
                <a:solidFill>
                  <a:srgbClr val="026A56"/>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p>
          <a:p>
            <a:pPr algn="ctr"/>
            <a:r>
              <a:rPr lang="el-GR" b="1" cap="all" dirty="0" smtClean="0">
                <a:ln/>
                <a:solidFill>
                  <a:srgbClr val="026A56"/>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20</a:t>
            </a:r>
          </a:p>
          <a:p>
            <a:pPr algn="ctr"/>
            <a:endParaRPr lang="el-GR" b="1" cap="all" dirty="0" smtClean="0">
              <a:ln/>
              <a:solidFill>
                <a:srgbClr val="026A56"/>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algn="ctr"/>
            <a:endParaRPr lang="el-GR" b="1" cap="all" dirty="0">
              <a:ln/>
              <a:solidFill>
                <a:srgbClr val="026A56"/>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 Εικόνα" descr="bugs-bunny-and-tweety-show_1280x720.jpg"/>
          <p:cNvPicPr>
            <a:picLocks noChangeAspect="1"/>
          </p:cNvPicPr>
          <p:nvPr/>
        </p:nvPicPr>
        <p:blipFill>
          <a:blip r:embed="rId3" cstate="print"/>
          <a:srcRect l="44258" r="1150"/>
          <a:stretch>
            <a:fillRect/>
          </a:stretch>
        </p:blipFill>
        <p:spPr>
          <a:xfrm>
            <a:off x="0" y="571480"/>
            <a:ext cx="2928926" cy="4929222"/>
          </a:xfrm>
          <a:prstGeom prst="rect">
            <a:avLst/>
          </a:prstGeom>
        </p:spPr>
      </p:pic>
      <p:sp>
        <p:nvSpPr>
          <p:cNvPr id="3" name="AutoShape 5"/>
          <p:cNvSpPr>
            <a:spLocks noChangeArrowheads="1"/>
          </p:cNvSpPr>
          <p:nvPr/>
        </p:nvSpPr>
        <p:spPr bwMode="auto">
          <a:xfrm>
            <a:off x="3000364" y="0"/>
            <a:ext cx="3816350" cy="1728788"/>
          </a:xfrm>
          <a:prstGeom prst="cloudCallout">
            <a:avLst>
              <a:gd name="adj1" fmla="val -71682"/>
              <a:gd name="adj2" fmla="val 36871"/>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w="9525">
            <a:noFill/>
            <a:round/>
            <a:headEnd/>
            <a:tailEnd/>
          </a:ln>
          <a:effectLst/>
        </p:spPr>
        <p:txBody>
          <a:bodyPr/>
          <a:lstStyle/>
          <a:p>
            <a:pPr algn="ctr"/>
            <a:r>
              <a:rPr lang="el-GR" sz="2800" dirty="0">
                <a:solidFill>
                  <a:schemeClr val="bg1"/>
                </a:solidFill>
              </a:rPr>
              <a:t>Άραγε πόσα δοντάκια έχουμε;</a:t>
            </a:r>
          </a:p>
        </p:txBody>
      </p:sp>
      <p:pic>
        <p:nvPicPr>
          <p:cNvPr id="19" name="18 - Εικόνα" descr="Permanent-Tooth-Eruption-Chart-smaller1.jpg"/>
          <p:cNvPicPr>
            <a:picLocks noChangeAspect="1"/>
          </p:cNvPicPr>
          <p:nvPr/>
        </p:nvPicPr>
        <p:blipFill>
          <a:blip r:embed="rId4" cstate="print">
            <a:clrChange>
              <a:clrFrom>
                <a:srgbClr val="FFFFFF"/>
              </a:clrFrom>
              <a:clrTo>
                <a:srgbClr val="FFFFFF">
                  <a:alpha val="0"/>
                </a:srgbClr>
              </a:clrTo>
            </a:clrChange>
          </a:blip>
          <a:srcRect l="10938" t="2362" r="27344"/>
          <a:stretch>
            <a:fillRect/>
          </a:stretch>
        </p:blipFill>
        <p:spPr>
          <a:xfrm>
            <a:off x="3000364" y="714356"/>
            <a:ext cx="5786446" cy="6143644"/>
          </a:xfrm>
          <a:prstGeom prst="rect">
            <a:avLst/>
          </a:prstGeom>
        </p:spPr>
      </p:pic>
      <p:sp>
        <p:nvSpPr>
          <p:cNvPr id="20" name="19 - TextBox"/>
          <p:cNvSpPr txBox="1"/>
          <p:nvPr/>
        </p:nvSpPr>
        <p:spPr>
          <a:xfrm>
            <a:off x="6357950" y="785794"/>
            <a:ext cx="2786050" cy="307777"/>
          </a:xfrm>
          <a:prstGeom prst="rect">
            <a:avLst/>
          </a:prstGeom>
          <a:noFill/>
        </p:spPr>
        <p:txBody>
          <a:bodyPr wrap="square" rtlCol="0">
            <a:spAutoFit/>
          </a:bodyPr>
          <a:lstStyle/>
          <a:p>
            <a:r>
              <a:rPr lang="el-GR" sz="1400" dirty="0" smtClean="0"/>
              <a:t>Κεντρικοί Τομείς ή Κοπτήρες </a:t>
            </a:r>
            <a:endParaRPr lang="el-GR" sz="1400" dirty="0"/>
          </a:p>
        </p:txBody>
      </p:sp>
      <p:sp>
        <p:nvSpPr>
          <p:cNvPr id="21" name="20 - TextBox"/>
          <p:cNvSpPr txBox="1"/>
          <p:nvPr/>
        </p:nvSpPr>
        <p:spPr>
          <a:xfrm>
            <a:off x="6643734" y="1142984"/>
            <a:ext cx="2786050" cy="307777"/>
          </a:xfrm>
          <a:prstGeom prst="rect">
            <a:avLst/>
          </a:prstGeom>
          <a:noFill/>
        </p:spPr>
        <p:txBody>
          <a:bodyPr wrap="square" rtlCol="0">
            <a:spAutoFit/>
          </a:bodyPr>
          <a:lstStyle/>
          <a:p>
            <a:r>
              <a:rPr lang="el-GR" sz="1400" dirty="0" smtClean="0"/>
              <a:t>Πλάγιοι Τομείς ή Κοπτήρες </a:t>
            </a:r>
            <a:endParaRPr lang="el-GR" sz="1400" dirty="0"/>
          </a:p>
        </p:txBody>
      </p:sp>
      <p:sp>
        <p:nvSpPr>
          <p:cNvPr id="22" name="21 - TextBox"/>
          <p:cNvSpPr txBox="1"/>
          <p:nvPr/>
        </p:nvSpPr>
        <p:spPr>
          <a:xfrm>
            <a:off x="6072198" y="1428736"/>
            <a:ext cx="2786050" cy="307777"/>
          </a:xfrm>
          <a:prstGeom prst="rect">
            <a:avLst/>
          </a:prstGeom>
          <a:noFill/>
        </p:spPr>
        <p:txBody>
          <a:bodyPr wrap="square" rtlCol="0">
            <a:spAutoFit/>
          </a:bodyPr>
          <a:lstStyle/>
          <a:p>
            <a:pPr algn="ctr"/>
            <a:r>
              <a:rPr lang="el-GR" sz="1400" dirty="0" smtClean="0"/>
              <a:t>Κυνόδοντες</a:t>
            </a:r>
            <a:endParaRPr lang="el-GR" sz="1400" dirty="0"/>
          </a:p>
        </p:txBody>
      </p:sp>
      <p:sp>
        <p:nvSpPr>
          <p:cNvPr id="23" name="22 - TextBox"/>
          <p:cNvSpPr txBox="1"/>
          <p:nvPr/>
        </p:nvSpPr>
        <p:spPr>
          <a:xfrm>
            <a:off x="6286512" y="2478281"/>
            <a:ext cx="2786050" cy="307777"/>
          </a:xfrm>
          <a:prstGeom prst="rect">
            <a:avLst/>
          </a:prstGeom>
          <a:noFill/>
        </p:spPr>
        <p:txBody>
          <a:bodyPr wrap="square" rtlCol="0">
            <a:spAutoFit/>
          </a:bodyPr>
          <a:lstStyle/>
          <a:p>
            <a:pPr algn="ctr"/>
            <a:r>
              <a:rPr lang="el-GR" sz="1400" dirty="0" smtClean="0"/>
              <a:t>Πρώτοι Γομφίοι</a:t>
            </a:r>
            <a:endParaRPr lang="el-GR" sz="1400" dirty="0"/>
          </a:p>
        </p:txBody>
      </p:sp>
      <p:sp>
        <p:nvSpPr>
          <p:cNvPr id="24" name="23 - TextBox"/>
          <p:cNvSpPr txBox="1"/>
          <p:nvPr/>
        </p:nvSpPr>
        <p:spPr>
          <a:xfrm>
            <a:off x="6357950" y="2835471"/>
            <a:ext cx="2786050" cy="307777"/>
          </a:xfrm>
          <a:prstGeom prst="rect">
            <a:avLst/>
          </a:prstGeom>
          <a:noFill/>
        </p:spPr>
        <p:txBody>
          <a:bodyPr wrap="square" rtlCol="0">
            <a:spAutoFit/>
          </a:bodyPr>
          <a:lstStyle/>
          <a:p>
            <a:pPr algn="ctr"/>
            <a:r>
              <a:rPr lang="el-GR" sz="1400" dirty="0" smtClean="0"/>
              <a:t>Δεύτεροι Γομφίοι</a:t>
            </a:r>
            <a:endParaRPr lang="el-GR" sz="1400" dirty="0"/>
          </a:p>
        </p:txBody>
      </p:sp>
      <p:sp>
        <p:nvSpPr>
          <p:cNvPr id="25" name="24 - TextBox"/>
          <p:cNvSpPr txBox="1"/>
          <p:nvPr/>
        </p:nvSpPr>
        <p:spPr>
          <a:xfrm>
            <a:off x="6786578" y="1714488"/>
            <a:ext cx="1928794" cy="307778"/>
          </a:xfrm>
          <a:prstGeom prst="rect">
            <a:avLst/>
          </a:prstGeom>
          <a:noFill/>
        </p:spPr>
        <p:txBody>
          <a:bodyPr wrap="square" rtlCol="0">
            <a:spAutoFit/>
          </a:bodyPr>
          <a:lstStyle/>
          <a:p>
            <a:r>
              <a:rPr lang="el-GR" sz="1400" dirty="0" smtClean="0"/>
              <a:t>Πρώτοι Προγόμφιοι</a:t>
            </a:r>
            <a:endParaRPr lang="el-GR" sz="1400" dirty="0"/>
          </a:p>
        </p:txBody>
      </p:sp>
      <p:sp>
        <p:nvSpPr>
          <p:cNvPr id="26" name="25 - TextBox"/>
          <p:cNvSpPr txBox="1"/>
          <p:nvPr/>
        </p:nvSpPr>
        <p:spPr>
          <a:xfrm>
            <a:off x="6643702" y="2000241"/>
            <a:ext cx="2357422" cy="307777"/>
          </a:xfrm>
          <a:prstGeom prst="rect">
            <a:avLst/>
          </a:prstGeom>
          <a:noFill/>
        </p:spPr>
        <p:txBody>
          <a:bodyPr wrap="square" rtlCol="0">
            <a:spAutoFit/>
          </a:bodyPr>
          <a:lstStyle/>
          <a:p>
            <a:pPr algn="ctr"/>
            <a:r>
              <a:rPr lang="el-GR" sz="1400" dirty="0" smtClean="0"/>
              <a:t>Δεύτεροι Προγόμφιοι</a:t>
            </a:r>
            <a:endParaRPr lang="el-GR" sz="1400" dirty="0"/>
          </a:p>
        </p:txBody>
      </p:sp>
      <p:sp>
        <p:nvSpPr>
          <p:cNvPr id="27" name="26 - TextBox"/>
          <p:cNvSpPr txBox="1"/>
          <p:nvPr/>
        </p:nvSpPr>
        <p:spPr>
          <a:xfrm>
            <a:off x="6357950" y="6500834"/>
            <a:ext cx="2786050" cy="307777"/>
          </a:xfrm>
          <a:prstGeom prst="rect">
            <a:avLst/>
          </a:prstGeom>
          <a:noFill/>
        </p:spPr>
        <p:txBody>
          <a:bodyPr wrap="square" rtlCol="0">
            <a:spAutoFit/>
          </a:bodyPr>
          <a:lstStyle/>
          <a:p>
            <a:pPr algn="ctr"/>
            <a:r>
              <a:rPr lang="el-GR" sz="1400" dirty="0" smtClean="0"/>
              <a:t>Κεντρικοί Τομείς ή Κοπτήρες </a:t>
            </a:r>
            <a:endParaRPr lang="el-GR" sz="1400" dirty="0"/>
          </a:p>
        </p:txBody>
      </p:sp>
      <p:sp>
        <p:nvSpPr>
          <p:cNvPr id="28" name="27 - TextBox"/>
          <p:cNvSpPr txBox="1"/>
          <p:nvPr/>
        </p:nvSpPr>
        <p:spPr>
          <a:xfrm>
            <a:off x="6357950" y="6264495"/>
            <a:ext cx="2786050" cy="307777"/>
          </a:xfrm>
          <a:prstGeom prst="rect">
            <a:avLst/>
          </a:prstGeom>
          <a:noFill/>
        </p:spPr>
        <p:txBody>
          <a:bodyPr wrap="square" rtlCol="0">
            <a:spAutoFit/>
          </a:bodyPr>
          <a:lstStyle/>
          <a:p>
            <a:pPr algn="ctr"/>
            <a:r>
              <a:rPr lang="el-GR" sz="1400" dirty="0" smtClean="0"/>
              <a:t>Πλάγιοι Τομείς ή Κοπτήρες </a:t>
            </a:r>
            <a:endParaRPr lang="el-GR" sz="1400" dirty="0"/>
          </a:p>
        </p:txBody>
      </p:sp>
      <p:sp>
        <p:nvSpPr>
          <p:cNvPr id="29" name="28 - TextBox"/>
          <p:cNvSpPr txBox="1"/>
          <p:nvPr/>
        </p:nvSpPr>
        <p:spPr>
          <a:xfrm>
            <a:off x="6000760" y="5978743"/>
            <a:ext cx="2786050" cy="307777"/>
          </a:xfrm>
          <a:prstGeom prst="rect">
            <a:avLst/>
          </a:prstGeom>
          <a:noFill/>
        </p:spPr>
        <p:txBody>
          <a:bodyPr wrap="square" rtlCol="0">
            <a:spAutoFit/>
          </a:bodyPr>
          <a:lstStyle/>
          <a:p>
            <a:pPr algn="ctr"/>
            <a:r>
              <a:rPr lang="el-GR" sz="1400" dirty="0" smtClean="0"/>
              <a:t>Κυνόδοντες</a:t>
            </a:r>
            <a:endParaRPr lang="el-GR" sz="1400" dirty="0"/>
          </a:p>
        </p:txBody>
      </p:sp>
      <p:sp>
        <p:nvSpPr>
          <p:cNvPr id="30" name="29 - TextBox"/>
          <p:cNvSpPr txBox="1"/>
          <p:nvPr/>
        </p:nvSpPr>
        <p:spPr>
          <a:xfrm>
            <a:off x="6572264" y="4857760"/>
            <a:ext cx="2214546" cy="307777"/>
          </a:xfrm>
          <a:prstGeom prst="rect">
            <a:avLst/>
          </a:prstGeom>
          <a:noFill/>
        </p:spPr>
        <p:txBody>
          <a:bodyPr wrap="square" rtlCol="0">
            <a:spAutoFit/>
          </a:bodyPr>
          <a:lstStyle/>
          <a:p>
            <a:pPr algn="ctr"/>
            <a:r>
              <a:rPr lang="el-GR" sz="1400" dirty="0" smtClean="0"/>
              <a:t>Πρώτοι Γομφίοι</a:t>
            </a:r>
            <a:endParaRPr lang="el-GR" sz="1400" dirty="0"/>
          </a:p>
        </p:txBody>
      </p:sp>
      <p:sp>
        <p:nvSpPr>
          <p:cNvPr id="31" name="30 - TextBox"/>
          <p:cNvSpPr txBox="1"/>
          <p:nvPr/>
        </p:nvSpPr>
        <p:spPr>
          <a:xfrm>
            <a:off x="6858016" y="4429132"/>
            <a:ext cx="1714480" cy="307777"/>
          </a:xfrm>
          <a:prstGeom prst="rect">
            <a:avLst/>
          </a:prstGeom>
          <a:noFill/>
        </p:spPr>
        <p:txBody>
          <a:bodyPr wrap="square" rtlCol="0">
            <a:spAutoFit/>
          </a:bodyPr>
          <a:lstStyle/>
          <a:p>
            <a:r>
              <a:rPr lang="el-GR" sz="1400" dirty="0" smtClean="0"/>
              <a:t>Δεύτεροι Γομφίοι</a:t>
            </a:r>
            <a:endParaRPr lang="el-GR" sz="1400" dirty="0"/>
          </a:p>
        </p:txBody>
      </p:sp>
      <p:sp>
        <p:nvSpPr>
          <p:cNvPr id="32" name="31 - TextBox"/>
          <p:cNvSpPr txBox="1"/>
          <p:nvPr/>
        </p:nvSpPr>
        <p:spPr>
          <a:xfrm>
            <a:off x="6786578" y="5643578"/>
            <a:ext cx="1928794" cy="307778"/>
          </a:xfrm>
          <a:prstGeom prst="rect">
            <a:avLst/>
          </a:prstGeom>
          <a:noFill/>
        </p:spPr>
        <p:txBody>
          <a:bodyPr wrap="square" rtlCol="0">
            <a:spAutoFit/>
          </a:bodyPr>
          <a:lstStyle/>
          <a:p>
            <a:r>
              <a:rPr lang="el-GR" sz="1400" dirty="0" smtClean="0"/>
              <a:t>Πρώτοι Προγόμφιοι</a:t>
            </a:r>
            <a:endParaRPr lang="el-GR" sz="1400" dirty="0"/>
          </a:p>
        </p:txBody>
      </p:sp>
      <p:sp>
        <p:nvSpPr>
          <p:cNvPr id="33" name="32 - TextBox"/>
          <p:cNvSpPr txBox="1"/>
          <p:nvPr/>
        </p:nvSpPr>
        <p:spPr>
          <a:xfrm>
            <a:off x="6572264" y="5286388"/>
            <a:ext cx="2357422" cy="307777"/>
          </a:xfrm>
          <a:prstGeom prst="rect">
            <a:avLst/>
          </a:prstGeom>
          <a:noFill/>
        </p:spPr>
        <p:txBody>
          <a:bodyPr wrap="square" rtlCol="0">
            <a:spAutoFit/>
          </a:bodyPr>
          <a:lstStyle/>
          <a:p>
            <a:r>
              <a:rPr lang="el-GR" sz="1400" dirty="0" smtClean="0"/>
              <a:t>Δεύτεροι Προγόμφιοι</a:t>
            </a:r>
            <a:endParaRPr lang="el-GR" sz="1400" dirty="0"/>
          </a:p>
        </p:txBody>
      </p:sp>
      <p:sp>
        <p:nvSpPr>
          <p:cNvPr id="34" name="33 - TextBox"/>
          <p:cNvSpPr txBox="1"/>
          <p:nvPr/>
        </p:nvSpPr>
        <p:spPr>
          <a:xfrm>
            <a:off x="3286116" y="3085927"/>
            <a:ext cx="3286148" cy="1200329"/>
          </a:xfrm>
          <a:prstGeom prst="rect">
            <a:avLst/>
          </a:prstGeom>
          <a:noFill/>
        </p:spPr>
        <p:txBody>
          <a:bodyPr wrap="square" rtlCol="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l-GR" b="1" cap="all" dirty="0" err="1" smtClean="0">
                <a:ln/>
                <a:effectLst>
                  <a:outerShdw blurRad="19685" dist="12700" dir="5400000" algn="tl" rotWithShape="0">
                    <a:schemeClr val="accent1">
                      <a:satMod val="130000"/>
                      <a:alpha val="60000"/>
                    </a:schemeClr>
                  </a:outerShdw>
                  <a:reflection blurRad="10000" stA="55000" endPos="48000" dist="500" dir="5400000" sy="-100000" algn="bl" rotWithShape="0"/>
                </a:effectLst>
              </a:rPr>
              <a:t>Μονιμα</a:t>
            </a:r>
            <a:r>
              <a:rPr lang="el-GR" b="1" cap="all" dirty="0" smtClean="0">
                <a:ln/>
                <a:effectLst>
                  <a:outerShdw blurRad="19685" dist="12700" dir="5400000" algn="tl" rotWithShape="0">
                    <a:schemeClr val="accent1">
                      <a:satMod val="130000"/>
                      <a:alpha val="60000"/>
                    </a:schemeClr>
                  </a:outerShdw>
                  <a:reflection blurRad="10000" stA="55000" endPos="48000" dist="500" dir="5400000" sy="-100000" algn="bl" rotWithShape="0"/>
                </a:effectLst>
              </a:rPr>
              <a:t> </a:t>
            </a:r>
          </a:p>
          <a:p>
            <a:pPr algn="ctr"/>
            <a:r>
              <a:rPr lang="el-GR" b="1" cap="all" dirty="0" err="1" smtClean="0">
                <a:ln/>
                <a:effectLst>
                  <a:outerShdw blurRad="19685" dist="12700" dir="5400000" algn="tl" rotWithShape="0">
                    <a:schemeClr val="accent1">
                      <a:satMod val="130000"/>
                      <a:alpha val="60000"/>
                    </a:schemeClr>
                  </a:outerShdw>
                  <a:reflection blurRad="10000" stA="55000" endPos="48000" dist="500" dir="5400000" sy="-100000" algn="bl" rotWithShape="0"/>
                </a:effectLst>
              </a:rPr>
              <a:t>Δοντακια</a:t>
            </a:r>
            <a:endParaRPr lang="el-GR" b="1" cap="all" dirty="0" smtClean="0">
              <a:ln/>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algn="ctr"/>
            <a:r>
              <a:rPr lang="el-GR" b="1" cap="all" dirty="0" err="1" smtClean="0">
                <a:ln/>
                <a:effectLst>
                  <a:outerShdw blurRad="19685" dist="12700" dir="5400000" algn="tl" rotWithShape="0">
                    <a:schemeClr val="accent1">
                      <a:satMod val="130000"/>
                      <a:alpha val="60000"/>
                    </a:schemeClr>
                  </a:outerShdw>
                  <a:reflection blurRad="10000" stA="55000" endPos="48000" dist="500" dir="5400000" sy="-100000" algn="bl" rotWithShape="0"/>
                </a:effectLst>
              </a:rPr>
              <a:t>Συνολο</a:t>
            </a:r>
            <a:r>
              <a:rPr lang="el-GR" b="1" cap="all" dirty="0" smtClean="0">
                <a:ln/>
                <a:effectLst>
                  <a:outerShdw blurRad="19685" dist="12700" dir="5400000" algn="tl" rotWithShape="0">
                    <a:schemeClr val="accent1">
                      <a:satMod val="130000"/>
                      <a:alpha val="60000"/>
                    </a:schemeClr>
                  </a:outerShdw>
                  <a:reflection blurRad="10000" stA="55000" endPos="48000" dist="500" dir="5400000" sy="-100000" algn="bl" rotWithShape="0"/>
                </a:effectLst>
              </a:rPr>
              <a:t> </a:t>
            </a:r>
          </a:p>
          <a:p>
            <a:pPr algn="ctr"/>
            <a:r>
              <a:rPr lang="el-GR" b="1" cap="all" dirty="0" smtClean="0">
                <a:ln/>
                <a:effectLst>
                  <a:outerShdw blurRad="19685" dist="12700" dir="5400000" algn="tl" rotWithShape="0">
                    <a:schemeClr val="accent1">
                      <a:satMod val="130000"/>
                      <a:alpha val="60000"/>
                    </a:schemeClr>
                  </a:outerShdw>
                  <a:reflection blurRad="10000" stA="55000" endPos="48000" dist="500" dir="5400000" sy="-100000" algn="bl" rotWithShape="0"/>
                </a:effectLst>
              </a:rPr>
              <a:t>32</a:t>
            </a:r>
            <a:endParaRPr lang="el-GR" b="1" cap="all" dirty="0">
              <a:ln/>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erm. teeth.mp4">
            <a:hlinkClick r:id="" action="ppaction://media"/>
          </p:cNvPr>
          <p:cNvPicPr>
            <a:picLocks noRot="1" noChangeAspect="1"/>
          </p:cNvPicPr>
          <p:nvPr>
            <a:videoFile r:link="rId1"/>
          </p:nvPr>
        </p:nvPicPr>
        <p:blipFill>
          <a:blip r:embed="rId4" cstate="print"/>
          <a:srcRect l="15799" r="16618" b="4687"/>
          <a:stretch>
            <a:fillRect/>
          </a:stretch>
        </p:blipFill>
        <p:spPr>
          <a:xfrm>
            <a:off x="1857356" y="1428736"/>
            <a:ext cx="5500726" cy="4357718"/>
          </a:xfrm>
          <a:prstGeom prst="rect">
            <a:avLst/>
          </a:prstGeom>
        </p:spPr>
      </p:pic>
      <p:sp>
        <p:nvSpPr>
          <p:cNvPr id="3" name="AutoShape 5"/>
          <p:cNvSpPr>
            <a:spLocks noChangeArrowheads="1"/>
          </p:cNvSpPr>
          <p:nvPr/>
        </p:nvSpPr>
        <p:spPr bwMode="auto">
          <a:xfrm>
            <a:off x="1357290" y="214290"/>
            <a:ext cx="6858048" cy="1571636"/>
          </a:xfrm>
          <a:prstGeom prst="cloudCallout">
            <a:avLst>
              <a:gd name="adj1" fmla="val 5361"/>
              <a:gd name="adj2" fmla="val 98226"/>
            </a:avLst>
          </a:prstGeom>
          <a:solidFill>
            <a:schemeClr val="accent5">
              <a:lumMod val="20000"/>
              <a:lumOff val="80000"/>
            </a:schemeClr>
          </a:solidFill>
          <a:ln w="9525">
            <a:noFill/>
            <a:round/>
            <a:headEnd/>
            <a:tailEnd/>
          </a:ln>
          <a:effectLst/>
        </p:spPr>
        <p:txBody>
          <a:bodyPr/>
          <a:lstStyle/>
          <a:p>
            <a:pPr algn="ctr"/>
            <a:r>
              <a:rPr lang="el-GR" sz="2800" dirty="0" smtClean="0"/>
              <a:t>Πώς αλλάζουμε τα δόντια μας;</a:t>
            </a:r>
            <a:endParaRPr lang="el-G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90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 Εικόνα" descr="dontia-neogila.jpg"/>
          <p:cNvPicPr>
            <a:picLocks noChangeAspect="1"/>
          </p:cNvPicPr>
          <p:nvPr/>
        </p:nvPicPr>
        <p:blipFill>
          <a:blip r:embed="rId2" cstate="print"/>
          <a:stretch>
            <a:fillRect/>
          </a:stretch>
        </p:blipFill>
        <p:spPr>
          <a:xfrm>
            <a:off x="994799" y="628183"/>
            <a:ext cx="7077663" cy="522970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3" name="AutoShape 7"/>
          <p:cNvSpPr>
            <a:spLocks noChangeArrowheads="1"/>
          </p:cNvSpPr>
          <p:nvPr/>
        </p:nvSpPr>
        <p:spPr bwMode="auto">
          <a:xfrm>
            <a:off x="1475656" y="1484783"/>
            <a:ext cx="3672408" cy="1773751"/>
          </a:xfrm>
          <a:prstGeom prst="wedgeEllipseCallout">
            <a:avLst>
              <a:gd name="adj1" fmla="val -30639"/>
              <a:gd name="adj2" fmla="val 92204"/>
            </a:avLst>
          </a:prstGeom>
          <a:solidFill>
            <a:schemeClr val="accent5">
              <a:lumMod val="20000"/>
              <a:lumOff val="80000"/>
            </a:schemeClr>
          </a:solidFill>
          <a:ln w="9525">
            <a:noFill/>
            <a:miter lim="800000"/>
            <a:headEnd/>
            <a:tailEnd/>
          </a:ln>
          <a:effectLst/>
        </p:spPr>
        <p:txBody>
          <a:bodyPr/>
          <a:lstStyle/>
          <a:p>
            <a:r>
              <a:rPr lang="el-GR" sz="2400" b="1" dirty="0"/>
              <a:t>Γεια σας παιδιά!!!</a:t>
            </a:r>
          </a:p>
          <a:p>
            <a:r>
              <a:rPr lang="el-GR" sz="2400" b="1" dirty="0"/>
              <a:t>Σήμερα </a:t>
            </a:r>
            <a:r>
              <a:rPr lang="el-GR" sz="2400" b="1" dirty="0" smtClean="0"/>
              <a:t>θα </a:t>
            </a:r>
            <a:r>
              <a:rPr lang="el-GR" sz="2400" b="1" dirty="0"/>
              <a:t>σας μιλήσουμε για...</a:t>
            </a:r>
          </a:p>
        </p:txBody>
      </p:sp>
      <p:pic>
        <p:nvPicPr>
          <p:cNvPr id="9" name="8 - Εικόνα" descr="Girl-Smile.jpg"/>
          <p:cNvPicPr>
            <a:picLocks noChangeAspect="1"/>
          </p:cNvPicPr>
          <p:nvPr/>
        </p:nvPicPr>
        <p:blipFill>
          <a:blip r:embed="rId3" cstate="print"/>
          <a:srcRect r="-681"/>
          <a:stretch>
            <a:fillRect/>
          </a:stretch>
        </p:blipFill>
        <p:spPr>
          <a:xfrm>
            <a:off x="5801445" y="2276872"/>
            <a:ext cx="3020825" cy="3105953"/>
          </a:xfrm>
          <a:prstGeom prst="rect">
            <a:avLst/>
          </a:prstGeom>
          <a:ln>
            <a:noFill/>
          </a:ln>
          <a:effectLst>
            <a:softEdge rad="112500"/>
          </a:effectLst>
        </p:spPr>
      </p:pic>
      <p:pic>
        <p:nvPicPr>
          <p:cNvPr id="11" name="10 - Εικόνα" descr="bugs3.png"/>
          <p:cNvPicPr>
            <a:picLocks noChangeAspect="1"/>
          </p:cNvPicPr>
          <p:nvPr/>
        </p:nvPicPr>
        <p:blipFill>
          <a:blip r:embed="rId4" cstate="print"/>
          <a:stretch>
            <a:fillRect/>
          </a:stretch>
        </p:blipFill>
        <p:spPr>
          <a:xfrm>
            <a:off x="611560" y="2423542"/>
            <a:ext cx="4284103" cy="3189138"/>
          </a:xfrm>
          <a:prstGeom prst="rect">
            <a:avLst/>
          </a:prstGeom>
        </p:spPr>
      </p:pic>
      <p:sp>
        <p:nvSpPr>
          <p:cNvPr id="6" name="TextBox 5"/>
          <p:cNvSpPr txBox="1"/>
          <p:nvPr/>
        </p:nvSpPr>
        <p:spPr>
          <a:xfrm>
            <a:off x="447049" y="5733256"/>
            <a:ext cx="8388424" cy="7078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l-GR" sz="2000" dirty="0" smtClean="0"/>
              <a:t>Διαδικτυακό Πρόγραμμα </a:t>
            </a:r>
            <a:r>
              <a:rPr lang="el-GR" sz="2000" b="1" dirty="0"/>
              <a:t>Πρόληψης και Αγωγής Στοματικής Υγείας </a:t>
            </a:r>
            <a:r>
              <a:rPr lang="el-GR" sz="2000" b="1" dirty="0" smtClean="0"/>
              <a:t>«Δόντια </a:t>
            </a:r>
            <a:r>
              <a:rPr lang="el-GR" sz="2000" b="1" dirty="0"/>
              <a:t>δυνατά - Χαρούμενα </a:t>
            </a:r>
            <a:r>
              <a:rPr lang="el-GR" sz="2000" b="1" dirty="0" smtClean="0"/>
              <a:t>Παιδιά» </a:t>
            </a:r>
            <a:r>
              <a:rPr lang="el-GR" sz="2000" dirty="0" smtClean="0"/>
              <a:t>7</a:t>
            </a:r>
            <a:r>
              <a:rPr lang="el-GR" sz="2000" baseline="30000" dirty="0" smtClean="0"/>
              <a:t>ης</a:t>
            </a:r>
            <a:r>
              <a:rPr lang="el-GR" sz="2000" dirty="0" smtClean="0"/>
              <a:t> Υγειονομικής Περιφέρειας Κρήτης</a:t>
            </a:r>
            <a:endParaRPr lang="el-GR" sz="2000" dirty="0"/>
          </a:p>
        </p:txBody>
      </p:sp>
      <p:sp>
        <p:nvSpPr>
          <p:cNvPr id="7" name="9 - TextBox"/>
          <p:cNvSpPr txBox="1"/>
          <p:nvPr/>
        </p:nvSpPr>
        <p:spPr>
          <a:xfrm>
            <a:off x="1043607" y="6409833"/>
            <a:ext cx="7364437" cy="215444"/>
          </a:xfrm>
          <a:prstGeom prst="rect">
            <a:avLst/>
          </a:prstGeom>
          <a:noFill/>
        </p:spPr>
        <p:txBody>
          <a:bodyPr wrap="square" rtlCol="0">
            <a:spAutoFit/>
          </a:bodyPr>
          <a:lstStyle/>
          <a:p>
            <a:r>
              <a:rPr lang="el-GR" sz="800" dirty="0" smtClean="0">
                <a:latin typeface="Arial Black" pitchFamily="34" charset="0"/>
              </a:rPr>
              <a:t>Επικαιροποίημένο για διαδικτυακή εκπαίδευση</a:t>
            </a:r>
            <a:endParaRPr lang="el-GR" sz="800" dirty="0">
              <a:latin typeface="Arial Black" pitchFamily="34" charset="0"/>
            </a:endParaRPr>
          </a:p>
        </p:txBody>
      </p:sp>
      <p:sp>
        <p:nvSpPr>
          <p:cNvPr id="8" name="Rectangle 2"/>
          <p:cNvSpPr>
            <a:spLocks noGrp="1" noChangeArrowheads="1"/>
          </p:cNvSpPr>
          <p:nvPr>
            <p:ph type="ctrTitle"/>
          </p:nvPr>
        </p:nvSpPr>
        <p:spPr>
          <a:xfrm>
            <a:off x="2428860" y="214291"/>
            <a:ext cx="6253170" cy="1342502"/>
          </a:xfrm>
        </p:spPr>
        <p:txBody>
          <a:bodyPr/>
          <a:lstStyle/>
          <a:p>
            <a:r>
              <a:rPr lang="el-GR" sz="4800" dirty="0" smtClean="0"/>
              <a:t>…Τα δοντάκια</a:t>
            </a:r>
            <a:r>
              <a:rPr lang="en-US" sz="4800" dirty="0"/>
              <a:t> </a:t>
            </a:r>
            <a:r>
              <a:rPr lang="el-GR" sz="4800" dirty="0" smtClean="0"/>
              <a:t>μας !!!</a:t>
            </a:r>
            <a:endParaRPr lang="el-GR" sz="4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11 - Ομάδα"/>
          <p:cNvGrpSpPr/>
          <p:nvPr/>
        </p:nvGrpSpPr>
        <p:grpSpPr>
          <a:xfrm>
            <a:off x="1428728" y="571480"/>
            <a:ext cx="6286543" cy="5643602"/>
            <a:chOff x="1646407" y="571480"/>
            <a:chExt cx="5792116" cy="5643602"/>
          </a:xfrm>
        </p:grpSpPr>
        <p:pic>
          <p:nvPicPr>
            <p:cNvPr id="32770" name="Picture 2" descr="ΠΑΙΔΟΔΟΝΤΙΑ ~ ΚΟΡΑΗΣ ΛΑΖΑΡΙΔΗΣ"/>
            <p:cNvPicPr>
              <a:picLocks noChangeAspect="1" noChangeArrowheads="1"/>
            </p:cNvPicPr>
            <p:nvPr/>
          </p:nvPicPr>
          <p:blipFill>
            <a:blip r:embed="rId2" cstate="print"/>
            <a:srcRect/>
            <a:stretch>
              <a:fillRect/>
            </a:stretch>
          </p:blipFill>
          <p:spPr bwMode="auto">
            <a:xfrm>
              <a:off x="1646407" y="571480"/>
              <a:ext cx="5792116" cy="5643602"/>
            </a:xfrm>
            <a:prstGeom prst="rect">
              <a:avLst/>
            </a:prstGeom>
            <a:noFill/>
          </p:spPr>
        </p:pic>
        <p:sp>
          <p:nvSpPr>
            <p:cNvPr id="8" name="7 - Ορθογώνιο"/>
            <p:cNvSpPr/>
            <p:nvPr/>
          </p:nvSpPr>
          <p:spPr>
            <a:xfrm>
              <a:off x="3071802" y="1142984"/>
              <a:ext cx="1071570" cy="5715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8 - Ορθογώνιο"/>
            <p:cNvSpPr/>
            <p:nvPr/>
          </p:nvSpPr>
          <p:spPr>
            <a:xfrm>
              <a:off x="3357554" y="1571612"/>
              <a:ext cx="785818" cy="20717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 name="9 - Ορθογώνιο"/>
            <p:cNvSpPr/>
            <p:nvPr/>
          </p:nvSpPr>
          <p:spPr>
            <a:xfrm>
              <a:off x="3214678" y="4286256"/>
              <a:ext cx="928694" cy="5715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1" name="10 - Ορθογώνιο"/>
            <p:cNvSpPr/>
            <p:nvPr/>
          </p:nvSpPr>
          <p:spPr>
            <a:xfrm>
              <a:off x="3214678" y="5429264"/>
              <a:ext cx="857256" cy="7858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 Εικόνα" descr="1.jpg"/>
          <p:cNvPicPr>
            <a:picLocks noChangeAspect="1"/>
          </p:cNvPicPr>
          <p:nvPr/>
        </p:nvPicPr>
        <p:blipFill>
          <a:blip r:embed="rId2" cstate="print"/>
          <a:srcRect l="18155" t="27295" r="20669" b="805"/>
          <a:stretch>
            <a:fillRect/>
          </a:stretch>
        </p:blipFill>
        <p:spPr>
          <a:xfrm>
            <a:off x="180444" y="1142983"/>
            <a:ext cx="8677836" cy="4517229"/>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4" descr="http://www.infokids.gr/wp-content/uploads/2012/01/diatrofi-575x341.jpg"/>
          <p:cNvPicPr>
            <a:picLocks noChangeAspect="1" noChangeArrowheads="1"/>
          </p:cNvPicPr>
          <p:nvPr/>
        </p:nvPicPr>
        <p:blipFill>
          <a:blip r:embed="rId3" cstate="print"/>
          <a:srcRect/>
          <a:stretch>
            <a:fillRect/>
          </a:stretch>
        </p:blipFill>
        <p:spPr bwMode="auto">
          <a:xfrm>
            <a:off x="4643438" y="1357313"/>
            <a:ext cx="4337050" cy="2571750"/>
          </a:xfrm>
          <a:prstGeom prst="rect">
            <a:avLst/>
          </a:prstGeom>
          <a:noFill/>
          <a:ln w="9525">
            <a:noFill/>
            <a:miter lim="800000"/>
            <a:headEnd/>
            <a:tailEnd/>
          </a:ln>
        </p:spPr>
      </p:pic>
      <p:sp>
        <p:nvSpPr>
          <p:cNvPr id="23555" name="3 - Ορθογώνιο"/>
          <p:cNvSpPr>
            <a:spLocks noChangeArrowheads="1"/>
          </p:cNvSpPr>
          <p:nvPr/>
        </p:nvSpPr>
        <p:spPr bwMode="auto">
          <a:xfrm>
            <a:off x="1763688" y="260648"/>
            <a:ext cx="5857875" cy="584775"/>
          </a:xfrm>
          <a:prstGeom prst="rect">
            <a:avLst/>
          </a:prstGeom>
          <a:noFill/>
          <a:ln w="9525">
            <a:noFill/>
            <a:miter lim="800000"/>
            <a:headEnd/>
            <a:tailEnd/>
          </a:ln>
        </p:spPr>
        <p:txBody>
          <a:bodyPr>
            <a:spAutoFit/>
          </a:bodyPr>
          <a:lstStyle/>
          <a:p>
            <a:pPr algn="ctr"/>
            <a:r>
              <a:rPr lang="el-GR" sz="3200" b="1" dirty="0"/>
              <a:t>Οι φίλοι των δοντιών</a:t>
            </a:r>
            <a:endParaRPr lang="el-GR" sz="3200" dirty="0"/>
          </a:p>
        </p:txBody>
      </p:sp>
      <p:pic>
        <p:nvPicPr>
          <p:cNvPr id="23556" name="Picture 4" descr="http://www.dietnet.gr/dndirdatA/uploads/2013/05/frouta-epoxis.jpg"/>
          <p:cNvPicPr>
            <a:picLocks noChangeAspect="1" noChangeArrowheads="1"/>
          </p:cNvPicPr>
          <p:nvPr/>
        </p:nvPicPr>
        <p:blipFill>
          <a:blip r:embed="rId4" cstate="print"/>
          <a:srcRect/>
          <a:stretch>
            <a:fillRect/>
          </a:stretch>
        </p:blipFill>
        <p:spPr bwMode="auto">
          <a:xfrm>
            <a:off x="315787" y="1340768"/>
            <a:ext cx="3968181" cy="2898241"/>
          </a:xfrm>
          <a:prstGeom prst="rect">
            <a:avLst/>
          </a:prstGeom>
          <a:ln>
            <a:noFill/>
          </a:ln>
          <a:effectLst>
            <a:softEdge rad="112500"/>
          </a:effectLst>
        </p:spPr>
      </p:pic>
      <p:pic>
        <p:nvPicPr>
          <p:cNvPr id="23557" name="Picture 2" descr="http://www.athinorama.gr/lmnts/articles/2001665/VASIKOI%20SYNDIASMOI.jpg"/>
          <p:cNvPicPr>
            <a:picLocks noChangeAspect="1" noChangeArrowheads="1"/>
          </p:cNvPicPr>
          <p:nvPr/>
        </p:nvPicPr>
        <p:blipFill>
          <a:blip r:embed="rId5" cstate="print"/>
          <a:srcRect/>
          <a:stretch>
            <a:fillRect/>
          </a:stretch>
        </p:blipFill>
        <p:spPr bwMode="auto">
          <a:xfrm>
            <a:off x="369888" y="4356100"/>
            <a:ext cx="3344862" cy="2430463"/>
          </a:xfrm>
          <a:prstGeom prst="rect">
            <a:avLst/>
          </a:prstGeom>
          <a:noFill/>
          <a:ln w="9525">
            <a:noFill/>
            <a:miter lim="800000"/>
            <a:headEnd/>
            <a:tailEnd/>
          </a:ln>
        </p:spPr>
      </p:pic>
      <p:pic>
        <p:nvPicPr>
          <p:cNvPr id="23558" name="Picture 2" descr="Αποτέλεσμα εικόνας για ανθυγιεινη διατροφη"/>
          <p:cNvPicPr>
            <a:picLocks noChangeAspect="1" noChangeArrowheads="1"/>
          </p:cNvPicPr>
          <p:nvPr/>
        </p:nvPicPr>
        <p:blipFill>
          <a:blip r:embed="rId6" cstate="print"/>
          <a:srcRect/>
          <a:stretch>
            <a:fillRect/>
          </a:stretch>
        </p:blipFill>
        <p:spPr bwMode="auto">
          <a:xfrm>
            <a:off x="4660454" y="4077073"/>
            <a:ext cx="4188271" cy="260947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www.madata.gr/files/kotopoulo_297837680.jpg"/>
          <p:cNvPicPr>
            <a:picLocks noChangeAspect="1" noChangeArrowheads="1"/>
          </p:cNvPicPr>
          <p:nvPr/>
        </p:nvPicPr>
        <p:blipFill>
          <a:blip r:embed="rId2" cstate="print"/>
          <a:srcRect/>
          <a:stretch>
            <a:fillRect/>
          </a:stretch>
        </p:blipFill>
        <p:spPr bwMode="auto">
          <a:xfrm>
            <a:off x="155575" y="571500"/>
            <a:ext cx="3919538" cy="2286000"/>
          </a:xfrm>
          <a:prstGeom prst="rect">
            <a:avLst/>
          </a:prstGeom>
          <a:noFill/>
          <a:ln w="9525">
            <a:noFill/>
            <a:miter lim="800000"/>
            <a:headEnd/>
            <a:tailEnd/>
          </a:ln>
        </p:spPr>
      </p:pic>
      <p:pic>
        <p:nvPicPr>
          <p:cNvPr id="24579" name="Picture 6" descr="http://www.clickatlife.gr/fu/p/50430/632/10000/0x0000000000517e8e/1/abgo-tsofli.jpg"/>
          <p:cNvPicPr>
            <a:picLocks noChangeAspect="1" noChangeArrowheads="1"/>
          </p:cNvPicPr>
          <p:nvPr/>
        </p:nvPicPr>
        <p:blipFill>
          <a:blip r:embed="rId3" cstate="print"/>
          <a:srcRect/>
          <a:stretch>
            <a:fillRect/>
          </a:stretch>
        </p:blipFill>
        <p:spPr bwMode="auto">
          <a:xfrm>
            <a:off x="4619987" y="571500"/>
            <a:ext cx="3881076" cy="2425452"/>
          </a:xfrm>
          <a:prstGeom prst="rect">
            <a:avLst/>
          </a:prstGeom>
          <a:ln>
            <a:noFill/>
          </a:ln>
          <a:effectLst>
            <a:softEdge rad="112500"/>
          </a:effectLst>
        </p:spPr>
      </p:pic>
      <p:pic>
        <p:nvPicPr>
          <p:cNvPr id="24581" name="Picture 2" descr="http://tvtv.gr/wp-content/uploads/2013/08/psaria.jpg"/>
          <p:cNvPicPr>
            <a:picLocks noChangeAspect="1" noChangeArrowheads="1"/>
          </p:cNvPicPr>
          <p:nvPr/>
        </p:nvPicPr>
        <p:blipFill>
          <a:blip r:embed="rId4" cstate="print"/>
          <a:srcRect/>
          <a:stretch>
            <a:fillRect/>
          </a:stretch>
        </p:blipFill>
        <p:spPr bwMode="auto">
          <a:xfrm>
            <a:off x="5318125" y="3838575"/>
            <a:ext cx="3540125" cy="2805113"/>
          </a:xfrm>
          <a:prstGeom prst="rect">
            <a:avLst/>
          </a:prstGeom>
          <a:noFill/>
          <a:ln w="9525">
            <a:noFill/>
            <a:miter lim="800000"/>
            <a:headEnd/>
            <a:tailEnd/>
          </a:ln>
        </p:spPr>
      </p:pic>
      <p:pic>
        <p:nvPicPr>
          <p:cNvPr id="6" name="Picture 2" descr="Αποτέλεσμα εικόνας για γαλα"/>
          <p:cNvPicPr>
            <a:picLocks noChangeAspect="1" noChangeArrowheads="1"/>
          </p:cNvPicPr>
          <p:nvPr/>
        </p:nvPicPr>
        <p:blipFill>
          <a:blip r:embed="rId5" cstate="print"/>
          <a:srcRect/>
          <a:stretch>
            <a:fillRect/>
          </a:stretch>
        </p:blipFill>
        <p:spPr bwMode="auto">
          <a:xfrm>
            <a:off x="155575" y="3285004"/>
            <a:ext cx="4404428" cy="293007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1 - Τίτλος"/>
          <p:cNvSpPr>
            <a:spLocks noGrp="1"/>
          </p:cNvSpPr>
          <p:nvPr>
            <p:ph type="title"/>
          </p:nvPr>
        </p:nvSpPr>
        <p:spPr>
          <a:xfrm>
            <a:off x="457200" y="0"/>
            <a:ext cx="8229600" cy="1143001"/>
          </a:xfrm>
        </p:spPr>
        <p:txBody>
          <a:bodyPr/>
          <a:lstStyle/>
          <a:p>
            <a:pPr eaLnBrk="1" hangingPunct="1"/>
            <a:r>
              <a:rPr lang="el-GR" sz="3200" b="1" dirty="0" smtClean="0">
                <a:latin typeface="Arial" charset="0"/>
                <a:cs typeface="Arial" charset="0"/>
              </a:rPr>
              <a:t>Εχθροί των δοντιών</a:t>
            </a:r>
          </a:p>
        </p:txBody>
      </p:sp>
      <p:pic>
        <p:nvPicPr>
          <p:cNvPr id="28675" name="Picture 2" descr="http://zaxaroplasteia.net/attiki/wp-content/uploads/2012/08/Pastry11.jpg"/>
          <p:cNvPicPr>
            <a:picLocks noGrp="1" noChangeAspect="1" noChangeArrowheads="1"/>
          </p:cNvPicPr>
          <p:nvPr>
            <p:ph idx="1"/>
          </p:nvPr>
        </p:nvPicPr>
        <p:blipFill>
          <a:blip r:embed="rId2" cstate="print"/>
          <a:srcRect/>
          <a:stretch>
            <a:fillRect/>
          </a:stretch>
        </p:blipFill>
        <p:spPr>
          <a:xfrm>
            <a:off x="285750" y="1082402"/>
            <a:ext cx="3134122" cy="3134122"/>
          </a:xfrm>
          <a:prstGeom prst="rect">
            <a:avLst/>
          </a:prstGeom>
          <a:ln>
            <a:noFill/>
          </a:ln>
          <a:effectLst>
            <a:softEdge rad="112500"/>
          </a:effectLst>
        </p:spPr>
      </p:pic>
      <p:pic>
        <p:nvPicPr>
          <p:cNvPr id="28676" name="Picture 8" descr="http://assets.philenews.com/data/2013/11/04/strofi-pros-tin-anthygieini-diatrofi-kanoun-oi-anthropoi-sti-mvretania.jpg"/>
          <p:cNvPicPr>
            <a:picLocks noChangeAspect="1" noChangeArrowheads="1"/>
          </p:cNvPicPr>
          <p:nvPr/>
        </p:nvPicPr>
        <p:blipFill>
          <a:blip r:embed="rId3" cstate="print"/>
          <a:srcRect/>
          <a:stretch>
            <a:fillRect/>
          </a:stretch>
        </p:blipFill>
        <p:spPr bwMode="auto">
          <a:xfrm>
            <a:off x="0" y="4362858"/>
            <a:ext cx="3219112" cy="2495142"/>
          </a:xfrm>
          <a:prstGeom prst="rect">
            <a:avLst/>
          </a:prstGeom>
          <a:ln>
            <a:noFill/>
          </a:ln>
          <a:effectLst>
            <a:softEdge rad="112500"/>
          </a:effectLst>
        </p:spPr>
      </p:pic>
      <p:pic>
        <p:nvPicPr>
          <p:cNvPr id="28677" name="Picture 4" descr="http://www.boro.gr/contentfiles_2015/photos/diatrofh/food-therapy/desserts.jpg"/>
          <p:cNvPicPr>
            <a:picLocks noChangeAspect="1" noChangeArrowheads="1"/>
          </p:cNvPicPr>
          <p:nvPr/>
        </p:nvPicPr>
        <p:blipFill>
          <a:blip r:embed="rId4" cstate="print"/>
          <a:srcRect/>
          <a:stretch>
            <a:fillRect/>
          </a:stretch>
        </p:blipFill>
        <p:spPr bwMode="auto">
          <a:xfrm>
            <a:off x="3830095" y="1196751"/>
            <a:ext cx="5175109" cy="2861531"/>
          </a:xfrm>
          <a:prstGeom prst="rect">
            <a:avLst/>
          </a:prstGeom>
          <a:ln>
            <a:noFill/>
          </a:ln>
          <a:effectLst>
            <a:softEdge rad="112500"/>
          </a:effectLst>
        </p:spPr>
      </p:pic>
      <p:pic>
        <p:nvPicPr>
          <p:cNvPr id="28678" name="Picture 6" descr="http://cdn7.bbend.net/media/k2/items/cache/d593c4a6d01a2413e1936071709e56eb_L.jpg?t=-62169984000"/>
          <p:cNvPicPr>
            <a:picLocks noChangeAspect="1" noChangeArrowheads="1"/>
          </p:cNvPicPr>
          <p:nvPr/>
        </p:nvPicPr>
        <p:blipFill>
          <a:blip r:embed="rId5" cstate="print"/>
          <a:srcRect/>
          <a:stretch>
            <a:fillRect/>
          </a:stretch>
        </p:blipFill>
        <p:spPr bwMode="auto">
          <a:xfrm>
            <a:off x="6191288" y="4437112"/>
            <a:ext cx="2952712" cy="1847677"/>
          </a:xfrm>
          <a:prstGeom prst="rect">
            <a:avLst/>
          </a:prstGeom>
          <a:noFill/>
          <a:ln w="9525">
            <a:noFill/>
            <a:miter lim="800000"/>
            <a:headEnd/>
            <a:tailEnd/>
          </a:ln>
        </p:spPr>
      </p:pic>
      <p:pic>
        <p:nvPicPr>
          <p:cNvPr id="28679" name="Picture 11" descr="42B520DD55CDEFC8E01EA4166C8402FE"/>
          <p:cNvPicPr>
            <a:picLocks noChangeAspect="1" noChangeArrowheads="1"/>
          </p:cNvPicPr>
          <p:nvPr/>
        </p:nvPicPr>
        <p:blipFill>
          <a:blip r:embed="rId6" cstate="print"/>
          <a:srcRect/>
          <a:stretch>
            <a:fillRect/>
          </a:stretch>
        </p:blipFill>
        <p:spPr bwMode="auto">
          <a:xfrm>
            <a:off x="3049587" y="4365104"/>
            <a:ext cx="3453015" cy="215952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Αποτέλεσμα εικόνας για ζαχαρωτα"/>
          <p:cNvPicPr>
            <a:picLocks noChangeAspect="1" noChangeArrowheads="1"/>
          </p:cNvPicPr>
          <p:nvPr/>
        </p:nvPicPr>
        <p:blipFill>
          <a:blip r:embed="rId2" cstate="print"/>
          <a:srcRect/>
          <a:stretch>
            <a:fillRect/>
          </a:stretch>
        </p:blipFill>
        <p:spPr bwMode="auto">
          <a:xfrm>
            <a:off x="251520" y="476671"/>
            <a:ext cx="4392488" cy="3178565"/>
          </a:xfrm>
          <a:prstGeom prst="rect">
            <a:avLst/>
          </a:prstGeom>
          <a:ln>
            <a:noFill/>
          </a:ln>
          <a:effectLst>
            <a:softEdge rad="112500"/>
          </a:effectLst>
        </p:spPr>
      </p:pic>
      <p:pic>
        <p:nvPicPr>
          <p:cNvPr id="29701" name="Picture 11" descr="masima_tshlas_paidia"/>
          <p:cNvPicPr>
            <a:picLocks noChangeAspect="1" noChangeArrowheads="1"/>
          </p:cNvPicPr>
          <p:nvPr/>
        </p:nvPicPr>
        <p:blipFill>
          <a:blip r:embed="rId3" cstate="print"/>
          <a:srcRect/>
          <a:stretch>
            <a:fillRect/>
          </a:stretch>
        </p:blipFill>
        <p:spPr bwMode="auto">
          <a:xfrm>
            <a:off x="4572001" y="836613"/>
            <a:ext cx="4356100" cy="2790026"/>
          </a:xfrm>
          <a:prstGeom prst="rect">
            <a:avLst/>
          </a:prstGeom>
          <a:noFill/>
          <a:ln w="9525">
            <a:noFill/>
            <a:miter lim="800000"/>
            <a:headEnd/>
            <a:tailEnd/>
          </a:ln>
        </p:spPr>
      </p:pic>
      <p:sp>
        <p:nvSpPr>
          <p:cNvPr id="19458" name="AutoShape 2" descr="Αποτέλεσμα εικόνας για τρωω σοκολατα"/>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l-GR"/>
          </a:p>
        </p:txBody>
      </p:sp>
      <p:sp>
        <p:nvSpPr>
          <p:cNvPr id="19460" name="AutoShape 4" descr="Αποτέλεσμα εικόνας για τρωω σοκολατα"/>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l-GR"/>
          </a:p>
        </p:txBody>
      </p:sp>
      <p:sp>
        <p:nvSpPr>
          <p:cNvPr id="19462" name="AutoShape 6" descr="Αποτέλεσμα εικόνας για τρωω σοκολατα"/>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l-GR"/>
          </a:p>
        </p:txBody>
      </p:sp>
      <p:sp>
        <p:nvSpPr>
          <p:cNvPr id="19464" name="AutoShape 8" descr="Αποτέλεσμα εικόνας για τρωω σοκολατα"/>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l-GR"/>
          </a:p>
        </p:txBody>
      </p:sp>
      <p:sp>
        <p:nvSpPr>
          <p:cNvPr id="19466" name="AutoShape 10" descr="Αποτέλεσμα εικόνας για τρωω σοκολατα"/>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l-GR"/>
          </a:p>
        </p:txBody>
      </p:sp>
      <p:sp>
        <p:nvSpPr>
          <p:cNvPr id="19468" name="AutoShape 12" descr="Αποτέλεσμα εικόνας για τρωω σοκολατα"/>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l-GR"/>
          </a:p>
        </p:txBody>
      </p:sp>
      <p:sp>
        <p:nvSpPr>
          <p:cNvPr id="19470" name="AutoShape 14" descr="Αποτέλεσμα εικόνας για τρωω σοκολατα"/>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l-GR"/>
          </a:p>
        </p:txBody>
      </p:sp>
      <p:sp>
        <p:nvSpPr>
          <p:cNvPr id="19472" name="AutoShape 16" descr="Αποτέλεσμα εικόνας για τρωω σοκολατα"/>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l-GR"/>
          </a:p>
        </p:txBody>
      </p:sp>
      <p:sp>
        <p:nvSpPr>
          <p:cNvPr id="19474" name="AutoShape 18" descr="Αποτέλεσμα εικόνας για τρωω σοκολατα"/>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l-GR"/>
          </a:p>
        </p:txBody>
      </p:sp>
      <p:pic>
        <p:nvPicPr>
          <p:cNvPr id="15" name="Picture 4" descr="Αποτέλεσμα εικόνας για τρωω σοκολατα"/>
          <p:cNvPicPr>
            <a:picLocks noChangeAspect="1" noChangeArrowheads="1"/>
          </p:cNvPicPr>
          <p:nvPr/>
        </p:nvPicPr>
        <p:blipFill>
          <a:blip r:embed="rId4" cstate="print"/>
          <a:srcRect/>
          <a:stretch>
            <a:fillRect/>
          </a:stretch>
        </p:blipFill>
        <p:spPr bwMode="auto">
          <a:xfrm>
            <a:off x="323528" y="3602871"/>
            <a:ext cx="4248472" cy="3034625"/>
          </a:xfrm>
          <a:prstGeom prst="rect">
            <a:avLst/>
          </a:prstGeom>
          <a:ln>
            <a:noFill/>
          </a:ln>
          <a:effectLst>
            <a:softEdge rad="112500"/>
          </a:effectLst>
        </p:spPr>
      </p:pic>
      <p:pic>
        <p:nvPicPr>
          <p:cNvPr id="29700" name="Picture 6" descr="http://www.ediva.gr/wp-content/uploads/2014/11/mpiskota-sokolatas-edivagr.jpg"/>
          <p:cNvPicPr>
            <a:picLocks noChangeAspect="1" noChangeArrowheads="1"/>
          </p:cNvPicPr>
          <p:nvPr/>
        </p:nvPicPr>
        <p:blipFill>
          <a:blip r:embed="rId5" cstate="print"/>
          <a:srcRect/>
          <a:stretch>
            <a:fillRect/>
          </a:stretch>
        </p:blipFill>
        <p:spPr bwMode="auto">
          <a:xfrm>
            <a:off x="4932040" y="3473900"/>
            <a:ext cx="3816673" cy="326821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TextBox"/>
          <p:cNvSpPr txBox="1"/>
          <p:nvPr/>
        </p:nvSpPr>
        <p:spPr>
          <a:xfrm>
            <a:off x="1819484" y="202148"/>
            <a:ext cx="6013185" cy="400110"/>
          </a:xfrm>
          <a:prstGeom prst="rect">
            <a:avLst/>
          </a:prstGeom>
          <a:noFill/>
        </p:spPr>
        <p:txBody>
          <a:bodyPr wrap="none" rtlCol="0">
            <a:spAutoFit/>
          </a:bodyPr>
          <a:lstStyle/>
          <a:p>
            <a:r>
              <a:rPr lang="el-GR" sz="2000" b="1" i="1" dirty="0" smtClean="0">
                <a:solidFill>
                  <a:srgbClr val="00B0F0"/>
                </a:solidFill>
                <a:latin typeface="Arial Black" pitchFamily="34" charset="0"/>
              </a:rPr>
              <a:t>Πόση ζάχαρη μπορώ να φάω σε μία μέρα ;</a:t>
            </a:r>
            <a:endParaRPr lang="el-GR" sz="2000" b="1" i="1" dirty="0">
              <a:solidFill>
                <a:srgbClr val="00B0F0"/>
              </a:solidFill>
              <a:latin typeface="Arial Black" pitchFamily="34" charset="0"/>
            </a:endParaRPr>
          </a:p>
        </p:txBody>
      </p:sp>
      <p:grpSp>
        <p:nvGrpSpPr>
          <p:cNvPr id="2" name="41 - Ομάδα"/>
          <p:cNvGrpSpPr/>
          <p:nvPr/>
        </p:nvGrpSpPr>
        <p:grpSpPr>
          <a:xfrm>
            <a:off x="247994" y="571480"/>
            <a:ext cx="8681724" cy="6036510"/>
            <a:chOff x="247994" y="607200"/>
            <a:chExt cx="8681724" cy="6036510"/>
          </a:xfrm>
        </p:grpSpPr>
        <p:sp>
          <p:nvSpPr>
            <p:cNvPr id="14" name="13 - TextBox"/>
            <p:cNvSpPr txBox="1"/>
            <p:nvPr/>
          </p:nvSpPr>
          <p:spPr>
            <a:xfrm>
              <a:off x="1714480" y="3286123"/>
              <a:ext cx="184731" cy="369332"/>
            </a:xfrm>
            <a:prstGeom prst="rect">
              <a:avLst/>
            </a:prstGeom>
            <a:noFill/>
          </p:spPr>
          <p:txBody>
            <a:bodyPr wrap="none" rtlCol="0">
              <a:spAutoFit/>
            </a:bodyPr>
            <a:lstStyle/>
            <a:p>
              <a:endParaRPr lang="el-GR" dirty="0"/>
            </a:p>
          </p:txBody>
        </p:sp>
        <p:sp>
          <p:nvSpPr>
            <p:cNvPr id="23" name="22 - TextBox"/>
            <p:cNvSpPr txBox="1"/>
            <p:nvPr/>
          </p:nvSpPr>
          <p:spPr>
            <a:xfrm>
              <a:off x="5715008" y="3857627"/>
              <a:ext cx="343364" cy="369332"/>
            </a:xfrm>
            <a:prstGeom prst="rect">
              <a:avLst/>
            </a:prstGeom>
            <a:noFill/>
          </p:spPr>
          <p:txBody>
            <a:bodyPr wrap="none" rtlCol="0">
              <a:spAutoFit/>
            </a:bodyPr>
            <a:lstStyle/>
            <a:p>
              <a:r>
                <a:rPr lang="en-US" dirty="0" smtClean="0"/>
                <a:t>   </a:t>
              </a:r>
              <a:endParaRPr lang="el-GR" dirty="0"/>
            </a:p>
          </p:txBody>
        </p:sp>
        <p:grpSp>
          <p:nvGrpSpPr>
            <p:cNvPr id="3" name="40 - Ομάδα"/>
            <p:cNvGrpSpPr/>
            <p:nvPr/>
          </p:nvGrpSpPr>
          <p:grpSpPr>
            <a:xfrm>
              <a:off x="247994" y="607200"/>
              <a:ext cx="8681724" cy="6036510"/>
              <a:chOff x="247994" y="571480"/>
              <a:chExt cx="8681724" cy="6036510"/>
            </a:xfrm>
          </p:grpSpPr>
          <p:grpSp>
            <p:nvGrpSpPr>
              <p:cNvPr id="5" name="33 - Ομάδα"/>
              <p:cNvGrpSpPr/>
              <p:nvPr/>
            </p:nvGrpSpPr>
            <p:grpSpPr>
              <a:xfrm>
                <a:off x="247994" y="571480"/>
                <a:ext cx="8681724" cy="6036510"/>
                <a:chOff x="247994" y="571481"/>
                <a:chExt cx="8681724" cy="6036510"/>
              </a:xfrm>
            </p:grpSpPr>
            <p:pic>
              <p:nvPicPr>
                <p:cNvPr id="22" name="21 - Εικόνα" descr="Sugar-Statement-.jpg"/>
                <p:cNvPicPr>
                  <a:picLocks noChangeAspect="1"/>
                </p:cNvPicPr>
                <p:nvPr/>
              </p:nvPicPr>
              <p:blipFill>
                <a:blip r:embed="rId3" cstate="print"/>
                <a:stretch>
                  <a:fillRect/>
                </a:stretch>
              </p:blipFill>
              <p:spPr>
                <a:xfrm>
                  <a:off x="247994" y="571481"/>
                  <a:ext cx="8681724" cy="6036510"/>
                </a:xfrm>
                <a:prstGeom prst="rect">
                  <a:avLst/>
                </a:prstGeom>
              </p:spPr>
            </p:pic>
            <p:sp>
              <p:nvSpPr>
                <p:cNvPr id="28" name="27 - TextBox"/>
                <p:cNvSpPr txBox="1"/>
                <p:nvPr/>
              </p:nvSpPr>
              <p:spPr>
                <a:xfrm>
                  <a:off x="1785918" y="785794"/>
                  <a:ext cx="5857916" cy="369332"/>
                </a:xfrm>
                <a:prstGeom prst="rect">
                  <a:avLst/>
                </a:prstGeom>
                <a:noFill/>
              </p:spPr>
              <p:txBody>
                <a:bodyPr wrap="square" rtlCol="0">
                  <a:spAutoFit/>
                </a:bodyPr>
                <a:lstStyle/>
                <a:p>
                  <a:pPr algn="ctr"/>
                  <a:r>
                    <a:rPr lang="el-GR" b="1" dirty="0" smtClean="0">
                      <a:solidFill>
                        <a:schemeClr val="bg1"/>
                      </a:solidFill>
                    </a:rPr>
                    <a:t>Τα υγιή παιδιά είναι πολύ γλυκά και χωρίς ζάχαρη…</a:t>
                  </a:r>
                  <a:endParaRPr lang="el-GR" b="1" dirty="0">
                    <a:solidFill>
                      <a:schemeClr val="bg1"/>
                    </a:solidFill>
                  </a:endParaRPr>
                </a:p>
              </p:txBody>
            </p:sp>
          </p:grpSp>
          <p:sp>
            <p:nvSpPr>
              <p:cNvPr id="29" name="28 - TextBox"/>
              <p:cNvSpPr txBox="1"/>
              <p:nvPr/>
            </p:nvSpPr>
            <p:spPr>
              <a:xfrm>
                <a:off x="4857752" y="3428999"/>
                <a:ext cx="3714776" cy="338554"/>
              </a:xfrm>
              <a:prstGeom prst="rect">
                <a:avLst/>
              </a:prstGeom>
              <a:noFill/>
            </p:spPr>
            <p:txBody>
              <a:bodyPr wrap="square" rtlCol="0">
                <a:spAutoFit/>
              </a:bodyPr>
              <a:lstStyle/>
              <a:p>
                <a:r>
                  <a:rPr lang="el-GR" sz="1600" b="1" dirty="0" smtClean="0">
                    <a:solidFill>
                      <a:schemeClr val="bg1"/>
                    </a:solidFill>
                  </a:rPr>
                  <a:t>Έως 6 </a:t>
                </a:r>
                <a:r>
                  <a:rPr lang="el-GR" sz="1600" b="1" dirty="0" err="1" smtClean="0">
                    <a:solidFill>
                      <a:schemeClr val="bg1"/>
                    </a:solidFill>
                  </a:rPr>
                  <a:t>κουτ</a:t>
                </a:r>
                <a:r>
                  <a:rPr lang="el-GR" sz="1600" b="1" dirty="0" smtClean="0">
                    <a:solidFill>
                      <a:schemeClr val="bg1"/>
                    </a:solidFill>
                  </a:rPr>
                  <a:t>. γλυκού ή 30γρ. ζάχαρη</a:t>
                </a:r>
                <a:endParaRPr lang="el-GR" sz="1600" b="1" dirty="0">
                  <a:solidFill>
                    <a:schemeClr val="bg1"/>
                  </a:solidFill>
                </a:endParaRPr>
              </a:p>
            </p:txBody>
          </p:sp>
        </p:grpSp>
        <p:sp>
          <p:nvSpPr>
            <p:cNvPr id="30" name="29 - TextBox"/>
            <p:cNvSpPr txBox="1"/>
            <p:nvPr/>
          </p:nvSpPr>
          <p:spPr>
            <a:xfrm>
              <a:off x="785786" y="1714487"/>
              <a:ext cx="7715304" cy="369332"/>
            </a:xfrm>
            <a:prstGeom prst="rect">
              <a:avLst/>
            </a:prstGeom>
            <a:noFill/>
          </p:spPr>
          <p:txBody>
            <a:bodyPr wrap="square" rtlCol="0">
              <a:spAutoFit/>
            </a:bodyPr>
            <a:lstStyle/>
            <a:p>
              <a:endParaRPr lang="el-GR" dirty="0"/>
            </a:p>
          </p:txBody>
        </p:sp>
        <p:sp>
          <p:nvSpPr>
            <p:cNvPr id="31" name="30 - TextBox"/>
            <p:cNvSpPr txBox="1"/>
            <p:nvPr/>
          </p:nvSpPr>
          <p:spPr>
            <a:xfrm>
              <a:off x="500034" y="1428735"/>
              <a:ext cx="8143932" cy="1815882"/>
            </a:xfrm>
            <a:prstGeom prst="rect">
              <a:avLst/>
            </a:prstGeom>
            <a:noFill/>
          </p:spPr>
          <p:txBody>
            <a:bodyPr wrap="square" rtlCol="0">
              <a:spAutoFit/>
            </a:bodyPr>
            <a:lstStyle/>
            <a:p>
              <a:pPr algn="ctr"/>
              <a:r>
                <a:rPr lang="el-GR" b="1" dirty="0" smtClean="0"/>
                <a:t>Έως 2 – 3 χρονών … καθόλου!</a:t>
              </a:r>
            </a:p>
            <a:p>
              <a:pPr algn="ctr"/>
              <a:r>
                <a:rPr lang="el-GR" b="1" dirty="0" smtClean="0"/>
                <a:t>Τα παιδιά πρέπει να τρώνε το πολύ </a:t>
              </a:r>
              <a:r>
                <a:rPr lang="el-GR" sz="2400" b="1" dirty="0" smtClean="0">
                  <a:solidFill>
                    <a:srgbClr val="FF0000"/>
                  </a:solidFill>
                </a:rPr>
                <a:t>ΕΩΣ 30 ΓΡΑΜΜΑΡΙΑ ΖΑΧΑΡΗΣ </a:t>
              </a:r>
              <a:r>
                <a:rPr lang="el-GR" b="1" dirty="0" smtClean="0"/>
                <a:t>ή</a:t>
              </a:r>
              <a:r>
                <a:rPr lang="el-GR" dirty="0" smtClean="0"/>
                <a:t> </a:t>
              </a:r>
              <a:r>
                <a:rPr lang="el-GR" sz="2400" b="1" dirty="0" smtClean="0">
                  <a:solidFill>
                    <a:srgbClr val="FF0000"/>
                  </a:solidFill>
                </a:rPr>
                <a:t>6 ΚΟΥΤ. ΓΛΥΚΟΥ</a:t>
              </a:r>
            </a:p>
            <a:p>
              <a:pPr algn="ctr"/>
              <a:r>
                <a:rPr lang="el-GR" dirty="0" smtClean="0"/>
                <a:t> </a:t>
              </a:r>
              <a:r>
                <a:rPr lang="el-GR" b="1" dirty="0" smtClean="0"/>
                <a:t>για να έχουν γερή καρδιά       .</a:t>
              </a:r>
            </a:p>
            <a:p>
              <a:r>
                <a:rPr lang="el-GR" b="1" dirty="0" smtClean="0"/>
                <a:t>                   Μην ξεχνάτε ότι η </a:t>
              </a:r>
              <a:r>
                <a:rPr lang="el-GR" sz="2800" b="1" dirty="0" smtClean="0">
                  <a:solidFill>
                    <a:schemeClr val="tx1">
                      <a:lumMod val="50000"/>
                      <a:lumOff val="50000"/>
                    </a:schemeClr>
                  </a:solidFill>
                </a:rPr>
                <a:t>ζάχαρη</a:t>
              </a:r>
              <a:r>
                <a:rPr lang="el-GR" b="1" dirty="0" smtClean="0"/>
                <a:t> μπορεί να</a:t>
              </a:r>
              <a:endParaRPr lang="el-GR" b="1" i="1" dirty="0"/>
            </a:p>
          </p:txBody>
        </p:sp>
        <p:pic>
          <p:nvPicPr>
            <p:cNvPr id="3074" name="Picture 2" descr="Αποτέλεσμα εικόνας για HEART"/>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715008" y="2504771"/>
              <a:ext cx="500065" cy="281287"/>
            </a:xfrm>
            <a:prstGeom prst="rect">
              <a:avLst/>
            </a:prstGeom>
            <a:noFill/>
          </p:spPr>
        </p:pic>
        <p:sp>
          <p:nvSpPr>
            <p:cNvPr id="32" name="31 - TextBox"/>
            <p:cNvSpPr txBox="1"/>
            <p:nvPr/>
          </p:nvSpPr>
          <p:spPr>
            <a:xfrm>
              <a:off x="6143636" y="2814575"/>
              <a:ext cx="1643074" cy="400110"/>
            </a:xfrm>
            <a:prstGeom prst="rect">
              <a:avLst/>
            </a:prstGeom>
            <a:noFill/>
          </p:spPr>
          <p:txBody>
            <a:bodyPr wrap="square" rtlCol="0">
              <a:spAutoFit/>
            </a:bodyPr>
            <a:lstStyle/>
            <a:p>
              <a:r>
                <a:rPr lang="el-GR" sz="2000" b="1" i="1" dirty="0" smtClean="0">
                  <a:latin typeface="Book Antiqua" pitchFamily="18" charset="0"/>
                  <a:cs typeface="Angsana New" pitchFamily="18" charset="-34"/>
                </a:rPr>
                <a:t>κρύβεται…</a:t>
              </a:r>
              <a:endParaRPr lang="el-GR" sz="2000" b="1" i="1" dirty="0">
                <a:latin typeface="Book Antiqua" pitchFamily="18" charset="0"/>
                <a:cs typeface="Angsana New" pitchFamily="18" charset="-34"/>
              </a:endParaRPr>
            </a:p>
          </p:txBody>
        </p:sp>
        <p:sp>
          <p:nvSpPr>
            <p:cNvPr id="37" name="36 - TextBox"/>
            <p:cNvSpPr txBox="1"/>
            <p:nvPr/>
          </p:nvSpPr>
          <p:spPr>
            <a:xfrm>
              <a:off x="4857752" y="5929329"/>
              <a:ext cx="2571768" cy="430887"/>
            </a:xfrm>
            <a:prstGeom prst="rect">
              <a:avLst/>
            </a:prstGeom>
            <a:noFill/>
          </p:spPr>
          <p:txBody>
            <a:bodyPr wrap="square" rtlCol="0">
              <a:spAutoFit/>
            </a:bodyPr>
            <a:lstStyle/>
            <a:p>
              <a:r>
                <a:rPr lang="el-GR" sz="1100" i="1" dirty="0" smtClean="0"/>
                <a:t>Πηγή : Αμερικάνικη Καρδιολογική </a:t>
              </a:r>
              <a:r>
                <a:rPr lang="el-GR" sz="1100" i="1" dirty="0" err="1" smtClean="0"/>
                <a:t>Ομοσδπονδία</a:t>
              </a:r>
              <a:endParaRPr lang="el-GR" sz="1100" i="1" dirty="0"/>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 Ορθογώνιο"/>
          <p:cNvSpPr/>
          <p:nvPr/>
        </p:nvSpPr>
        <p:spPr>
          <a:xfrm>
            <a:off x="87631" y="428604"/>
            <a:ext cx="8968738" cy="430887"/>
          </a:xfrm>
          <a:prstGeom prst="rect">
            <a:avLst/>
          </a:prstGeom>
          <a:noFill/>
        </p:spPr>
        <p:txBody>
          <a:bodyPr wrap="none" lIns="91440" tIns="45720" rIns="91440" bIns="45720">
            <a:spAutoFit/>
          </a:bodyPr>
          <a:lstStyle/>
          <a:p>
            <a:pPr algn="ctr"/>
            <a:r>
              <a:rPr lang="el-GR" sz="2200" b="1" dirty="0" smtClean="0">
                <a:ln w="18000">
                  <a:solidFill>
                    <a:schemeClr val="accent2">
                      <a:satMod val="140000"/>
                    </a:schemeClr>
                  </a:solidFill>
                  <a:prstDash val="solid"/>
                  <a:miter lim="800000"/>
                </a:ln>
                <a:gradFill flip="none" rotWithShape="1">
                  <a:gsLst>
                    <a:gs pos="0">
                      <a:schemeClr val="accent2">
                        <a:lumMod val="60000"/>
                        <a:lumOff val="40000"/>
                        <a:shade val="30000"/>
                        <a:satMod val="115000"/>
                      </a:schemeClr>
                    </a:gs>
                    <a:gs pos="50000">
                      <a:schemeClr val="accent2">
                        <a:lumMod val="60000"/>
                        <a:lumOff val="40000"/>
                        <a:shade val="67500"/>
                        <a:satMod val="115000"/>
                      </a:schemeClr>
                    </a:gs>
                    <a:gs pos="100000">
                      <a:schemeClr val="accent2">
                        <a:lumMod val="60000"/>
                        <a:lumOff val="40000"/>
                        <a:shade val="100000"/>
                        <a:satMod val="115000"/>
                      </a:schemeClr>
                    </a:gs>
                  </a:gsLst>
                  <a:lin ang="16200000" scaled="1"/>
                  <a:tileRect/>
                </a:gradFill>
                <a:effectLst>
                  <a:outerShdw blurRad="25500" dist="23000" dir="7020000" algn="tl">
                    <a:srgbClr val="000000">
                      <a:alpha val="50000"/>
                    </a:srgbClr>
                  </a:outerShdw>
                </a:effectLst>
              </a:rPr>
              <a:t>Πόσα κουταλάκια ζάχαρη κρύβονται μέσα στα φαγητά και ποτά ;;;</a:t>
            </a:r>
            <a:endParaRPr lang="el-GR" sz="2200" b="1" dirty="0">
              <a:ln w="18000">
                <a:solidFill>
                  <a:schemeClr val="accent2">
                    <a:satMod val="140000"/>
                  </a:schemeClr>
                </a:solidFill>
                <a:prstDash val="solid"/>
                <a:miter lim="800000"/>
              </a:ln>
              <a:gradFill flip="none" rotWithShape="1">
                <a:gsLst>
                  <a:gs pos="0">
                    <a:schemeClr val="accent2">
                      <a:lumMod val="60000"/>
                      <a:lumOff val="40000"/>
                      <a:shade val="30000"/>
                      <a:satMod val="115000"/>
                    </a:schemeClr>
                  </a:gs>
                  <a:gs pos="50000">
                    <a:schemeClr val="accent2">
                      <a:lumMod val="60000"/>
                      <a:lumOff val="40000"/>
                      <a:shade val="67500"/>
                      <a:satMod val="115000"/>
                    </a:schemeClr>
                  </a:gs>
                  <a:gs pos="100000">
                    <a:schemeClr val="accent2">
                      <a:lumMod val="60000"/>
                      <a:lumOff val="40000"/>
                      <a:shade val="100000"/>
                      <a:satMod val="115000"/>
                    </a:schemeClr>
                  </a:gs>
                </a:gsLst>
                <a:lin ang="16200000" scaled="1"/>
                <a:tileRect/>
              </a:gradFill>
              <a:effectLst>
                <a:outerShdw blurRad="25500" dist="23000" dir="7020000" algn="tl">
                  <a:srgbClr val="000000">
                    <a:alpha val="50000"/>
                  </a:srgbClr>
                </a:outerShdw>
              </a:effectLst>
            </a:endParaRPr>
          </a:p>
        </p:txBody>
      </p:sp>
      <p:pic>
        <p:nvPicPr>
          <p:cNvPr id="6" name="5 - Εικόνα" descr="sugar_post2.jpg"/>
          <p:cNvPicPr>
            <a:picLocks noChangeAspect="1"/>
          </p:cNvPicPr>
          <p:nvPr/>
        </p:nvPicPr>
        <p:blipFill>
          <a:blip r:embed="rId3" cstate="print">
            <a:lum contrast="10000"/>
          </a:blip>
          <a:srcRect t="12470"/>
          <a:stretch>
            <a:fillRect/>
          </a:stretch>
        </p:blipFill>
        <p:spPr>
          <a:xfrm>
            <a:off x="1547664" y="928670"/>
            <a:ext cx="5948633" cy="5929330"/>
          </a:xfrm>
          <a:prstGeom prst="rect">
            <a:avLst/>
          </a:prstGeom>
        </p:spPr>
      </p:pic>
      <p:sp>
        <p:nvSpPr>
          <p:cNvPr id="7" name="6 - TextBox"/>
          <p:cNvSpPr txBox="1"/>
          <p:nvPr/>
        </p:nvSpPr>
        <p:spPr>
          <a:xfrm>
            <a:off x="1928794" y="1539705"/>
            <a:ext cx="2357454" cy="246221"/>
          </a:xfrm>
          <a:prstGeom prst="rect">
            <a:avLst/>
          </a:prstGeom>
          <a:noFill/>
        </p:spPr>
        <p:txBody>
          <a:bodyPr wrap="square" rtlCol="0">
            <a:spAutoFit/>
          </a:bodyPr>
          <a:lstStyle/>
          <a:p>
            <a:pPr algn="ctr"/>
            <a:r>
              <a:rPr lang="el-GR" sz="1000" dirty="0" smtClean="0"/>
              <a:t>Καραμέλα = 1 κουταλάκι</a:t>
            </a:r>
            <a:endParaRPr lang="el-GR" sz="1000" dirty="0"/>
          </a:p>
        </p:txBody>
      </p:sp>
      <p:sp>
        <p:nvSpPr>
          <p:cNvPr id="8" name="7 - TextBox"/>
          <p:cNvSpPr txBox="1"/>
          <p:nvPr/>
        </p:nvSpPr>
        <p:spPr>
          <a:xfrm>
            <a:off x="4929190" y="1500174"/>
            <a:ext cx="2357454" cy="246221"/>
          </a:xfrm>
          <a:prstGeom prst="rect">
            <a:avLst/>
          </a:prstGeom>
          <a:noFill/>
        </p:spPr>
        <p:txBody>
          <a:bodyPr wrap="square" rtlCol="0">
            <a:spAutoFit/>
          </a:bodyPr>
          <a:lstStyle/>
          <a:p>
            <a:pPr algn="ctr"/>
            <a:r>
              <a:rPr lang="el-GR" sz="1000" dirty="0" smtClean="0"/>
              <a:t>Φρουτοχυμός = 3 κουταλάκια</a:t>
            </a:r>
            <a:endParaRPr lang="el-GR" sz="1000" dirty="0"/>
          </a:p>
        </p:txBody>
      </p:sp>
      <p:sp>
        <p:nvSpPr>
          <p:cNvPr id="9" name="8 - TextBox"/>
          <p:cNvSpPr txBox="1"/>
          <p:nvPr/>
        </p:nvSpPr>
        <p:spPr>
          <a:xfrm>
            <a:off x="4929190" y="2754151"/>
            <a:ext cx="2357454" cy="246221"/>
          </a:xfrm>
          <a:prstGeom prst="rect">
            <a:avLst/>
          </a:prstGeom>
          <a:noFill/>
        </p:spPr>
        <p:txBody>
          <a:bodyPr wrap="square" rtlCol="0">
            <a:spAutoFit/>
          </a:bodyPr>
          <a:lstStyle/>
          <a:p>
            <a:pPr algn="ctr"/>
            <a:r>
              <a:rPr lang="el-GR" sz="1000" dirty="0" smtClean="0"/>
              <a:t>Αναψυκτικό = 12 κουταλάκια</a:t>
            </a:r>
            <a:endParaRPr lang="el-GR" sz="1000" dirty="0"/>
          </a:p>
        </p:txBody>
      </p:sp>
      <p:sp>
        <p:nvSpPr>
          <p:cNvPr id="10" name="9 - TextBox"/>
          <p:cNvSpPr txBox="1"/>
          <p:nvPr/>
        </p:nvSpPr>
        <p:spPr>
          <a:xfrm>
            <a:off x="4929190" y="3786190"/>
            <a:ext cx="2357454" cy="400110"/>
          </a:xfrm>
          <a:prstGeom prst="rect">
            <a:avLst/>
          </a:prstGeom>
          <a:noFill/>
        </p:spPr>
        <p:txBody>
          <a:bodyPr wrap="square" rtlCol="0">
            <a:spAutoFit/>
          </a:bodyPr>
          <a:lstStyle/>
          <a:p>
            <a:pPr algn="ctr"/>
            <a:r>
              <a:rPr lang="el-GR" sz="1000" dirty="0" smtClean="0"/>
              <a:t>Συμπυκνωμένος χυμός = 5 κουταλάκια</a:t>
            </a:r>
            <a:endParaRPr lang="el-GR" sz="1000" dirty="0"/>
          </a:p>
        </p:txBody>
      </p:sp>
      <p:sp>
        <p:nvSpPr>
          <p:cNvPr id="11" name="10 - TextBox"/>
          <p:cNvSpPr txBox="1"/>
          <p:nvPr/>
        </p:nvSpPr>
        <p:spPr>
          <a:xfrm>
            <a:off x="4929190" y="4786322"/>
            <a:ext cx="2357454" cy="246221"/>
          </a:xfrm>
          <a:prstGeom prst="rect">
            <a:avLst/>
          </a:prstGeom>
          <a:noFill/>
        </p:spPr>
        <p:txBody>
          <a:bodyPr wrap="square" rtlCol="0">
            <a:spAutoFit/>
          </a:bodyPr>
          <a:lstStyle/>
          <a:p>
            <a:pPr algn="ctr"/>
            <a:r>
              <a:rPr lang="el-GR" sz="1000" dirty="0" smtClean="0"/>
              <a:t>1 μπάλα παγωτό = 1,5 κουταλάκι</a:t>
            </a:r>
            <a:endParaRPr lang="el-GR" sz="1000" dirty="0"/>
          </a:p>
        </p:txBody>
      </p:sp>
      <p:sp>
        <p:nvSpPr>
          <p:cNvPr id="12" name="11 - TextBox"/>
          <p:cNvSpPr txBox="1"/>
          <p:nvPr/>
        </p:nvSpPr>
        <p:spPr>
          <a:xfrm>
            <a:off x="4929190" y="5857892"/>
            <a:ext cx="2357454" cy="246221"/>
          </a:xfrm>
          <a:prstGeom prst="rect">
            <a:avLst/>
          </a:prstGeom>
          <a:noFill/>
        </p:spPr>
        <p:txBody>
          <a:bodyPr wrap="square" rtlCol="0">
            <a:spAutoFit/>
          </a:bodyPr>
          <a:lstStyle/>
          <a:p>
            <a:pPr algn="ctr"/>
            <a:r>
              <a:rPr lang="el-GR" sz="1000" dirty="0" smtClean="0"/>
              <a:t>1 παγωτό ξυλάκι = 5 κουταλάκια</a:t>
            </a:r>
            <a:endParaRPr lang="el-GR" sz="1000" dirty="0"/>
          </a:p>
        </p:txBody>
      </p:sp>
      <p:sp>
        <p:nvSpPr>
          <p:cNvPr id="13" name="12 - TextBox"/>
          <p:cNvSpPr txBox="1"/>
          <p:nvPr/>
        </p:nvSpPr>
        <p:spPr>
          <a:xfrm>
            <a:off x="1928794" y="2396961"/>
            <a:ext cx="2357454" cy="246221"/>
          </a:xfrm>
          <a:prstGeom prst="rect">
            <a:avLst/>
          </a:prstGeom>
          <a:noFill/>
        </p:spPr>
        <p:txBody>
          <a:bodyPr wrap="square" rtlCol="0">
            <a:spAutoFit/>
          </a:bodyPr>
          <a:lstStyle/>
          <a:p>
            <a:pPr algn="ctr"/>
            <a:r>
              <a:rPr lang="el-GR" sz="1000" dirty="0" smtClean="0"/>
              <a:t>Κομμάτι κέικ = 4 κουταλάκια</a:t>
            </a:r>
            <a:endParaRPr lang="el-GR" sz="1000" dirty="0"/>
          </a:p>
        </p:txBody>
      </p:sp>
      <p:sp>
        <p:nvSpPr>
          <p:cNvPr id="14" name="13 - TextBox"/>
          <p:cNvSpPr txBox="1"/>
          <p:nvPr/>
        </p:nvSpPr>
        <p:spPr>
          <a:xfrm>
            <a:off x="1928794" y="3200398"/>
            <a:ext cx="2357454" cy="246221"/>
          </a:xfrm>
          <a:prstGeom prst="rect">
            <a:avLst/>
          </a:prstGeom>
          <a:noFill/>
        </p:spPr>
        <p:txBody>
          <a:bodyPr wrap="square" rtlCol="0">
            <a:spAutoFit/>
          </a:bodyPr>
          <a:lstStyle/>
          <a:p>
            <a:pPr algn="ctr"/>
            <a:r>
              <a:rPr lang="el-GR" sz="1000" dirty="0" smtClean="0"/>
              <a:t>Μπισκότο= 1 κουταλάκι</a:t>
            </a:r>
            <a:endParaRPr lang="el-GR" sz="1000" dirty="0"/>
          </a:p>
        </p:txBody>
      </p:sp>
      <p:sp>
        <p:nvSpPr>
          <p:cNvPr id="15" name="14 - TextBox"/>
          <p:cNvSpPr txBox="1"/>
          <p:nvPr/>
        </p:nvSpPr>
        <p:spPr>
          <a:xfrm>
            <a:off x="1928794" y="4086229"/>
            <a:ext cx="2357454" cy="246221"/>
          </a:xfrm>
          <a:prstGeom prst="rect">
            <a:avLst/>
          </a:prstGeom>
          <a:noFill/>
        </p:spPr>
        <p:txBody>
          <a:bodyPr wrap="square" rtlCol="0">
            <a:spAutoFit/>
          </a:bodyPr>
          <a:lstStyle/>
          <a:p>
            <a:pPr algn="ctr"/>
            <a:r>
              <a:rPr lang="el-GR" sz="1000" dirty="0" smtClean="0"/>
              <a:t>Ζελέ =  4 κουταλάκια</a:t>
            </a:r>
            <a:endParaRPr lang="el-GR" sz="1000" dirty="0"/>
          </a:p>
        </p:txBody>
      </p:sp>
      <p:sp>
        <p:nvSpPr>
          <p:cNvPr id="16" name="15 - TextBox"/>
          <p:cNvSpPr txBox="1"/>
          <p:nvPr/>
        </p:nvSpPr>
        <p:spPr>
          <a:xfrm>
            <a:off x="1928794" y="4972060"/>
            <a:ext cx="2357454" cy="246221"/>
          </a:xfrm>
          <a:prstGeom prst="rect">
            <a:avLst/>
          </a:prstGeom>
          <a:noFill/>
        </p:spPr>
        <p:txBody>
          <a:bodyPr wrap="square" rtlCol="0">
            <a:spAutoFit/>
          </a:bodyPr>
          <a:lstStyle/>
          <a:p>
            <a:pPr algn="ctr"/>
            <a:r>
              <a:rPr lang="el-GR" sz="1000" dirty="0" smtClean="0"/>
              <a:t>2 κομματάκια σοκολάτα  = 1 κουταλάκι</a:t>
            </a:r>
            <a:endParaRPr lang="el-GR" sz="1000" dirty="0"/>
          </a:p>
        </p:txBody>
      </p:sp>
      <p:sp>
        <p:nvSpPr>
          <p:cNvPr id="17" name="16 - TextBox"/>
          <p:cNvSpPr txBox="1"/>
          <p:nvPr/>
        </p:nvSpPr>
        <p:spPr>
          <a:xfrm>
            <a:off x="1928794" y="5857892"/>
            <a:ext cx="2357454" cy="246221"/>
          </a:xfrm>
          <a:prstGeom prst="rect">
            <a:avLst/>
          </a:prstGeom>
          <a:noFill/>
        </p:spPr>
        <p:txBody>
          <a:bodyPr wrap="square" rtlCol="0">
            <a:spAutoFit/>
          </a:bodyPr>
          <a:lstStyle/>
          <a:p>
            <a:pPr algn="ctr"/>
            <a:r>
              <a:rPr lang="el-GR" sz="1000" dirty="0" smtClean="0"/>
              <a:t>Μαρμελάδα = 1 κουταλάκι</a:t>
            </a:r>
            <a:endParaRPr lang="el-GR" sz="10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Rot="1" noChangeArrowheads="1"/>
          </p:cNvSpPr>
          <p:nvPr/>
        </p:nvSpPr>
        <p:spPr>
          <a:xfrm>
            <a:off x="457200" y="274638"/>
            <a:ext cx="8229600" cy="11430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l-GR" sz="3600" b="1" i="0" u="none" strike="noStrike" kern="0" normalizeH="0" baseline="0" noProof="0" dirty="0" smtClean="0">
                <a:uLnTx/>
                <a:uFillTx/>
                <a:latin typeface="+mj-lt"/>
                <a:ea typeface="+mj-ea"/>
                <a:cs typeface="+mj-cs"/>
              </a:rPr>
              <a:t>Πώς χαλάνε τα δοντάκια μας;</a:t>
            </a:r>
            <a:endParaRPr kumimoji="0" lang="el-GR" sz="3600" b="1" i="0" u="none" strike="noStrike" kern="0" normalizeH="0" baseline="0" noProof="0" dirty="0">
              <a:uLnTx/>
              <a:uFillTx/>
              <a:latin typeface="+mj-lt"/>
              <a:ea typeface="+mj-ea"/>
              <a:cs typeface="+mj-cs"/>
            </a:endParaRPr>
          </a:p>
        </p:txBody>
      </p:sp>
      <p:sp>
        <p:nvSpPr>
          <p:cNvPr id="5" name="Text Box 5"/>
          <p:cNvSpPr txBox="1">
            <a:spLocks noChangeArrowheads="1"/>
          </p:cNvSpPr>
          <p:nvPr/>
        </p:nvSpPr>
        <p:spPr bwMode="auto">
          <a:xfrm>
            <a:off x="428596" y="1142984"/>
            <a:ext cx="2106597" cy="707886"/>
          </a:xfrm>
          <a:prstGeom prst="rect">
            <a:avLst/>
          </a:prstGeom>
          <a:noFill/>
          <a:ln w="9525">
            <a:noFill/>
            <a:miter lim="800000"/>
            <a:headEnd/>
            <a:tailEnd/>
          </a:ln>
          <a:effectLst/>
        </p:spPr>
        <p:txBody>
          <a:bodyPr wrap="square">
            <a:spAutoFit/>
          </a:bodyPr>
          <a:lstStyle/>
          <a:p>
            <a:pPr>
              <a:spcBef>
                <a:spcPct val="50000"/>
              </a:spcBef>
            </a:pPr>
            <a:r>
              <a:rPr lang="el-GR" sz="1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Στο στόμα μας έχουμε πολλά </a:t>
            </a:r>
            <a:r>
              <a:rPr lang="el-GR"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μικρόβια</a:t>
            </a:r>
            <a:r>
              <a:rPr lang="en-US"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l-GR"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r>
              <a:rPr lang="el-G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endParaRPr lang="el-G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8" name="7 - Εικόνα" descr="Decay-formation1.jpg"/>
          <p:cNvPicPr>
            <a:picLocks noChangeAspect="1"/>
          </p:cNvPicPr>
          <p:nvPr/>
        </p:nvPicPr>
        <p:blipFill>
          <a:blip r:embed="rId3" cstate="print"/>
          <a:srcRect l="21094" t="1946" r="60937" b="37354"/>
          <a:stretch>
            <a:fillRect/>
          </a:stretch>
        </p:blipFill>
        <p:spPr>
          <a:xfrm>
            <a:off x="482586" y="1938684"/>
            <a:ext cx="1643074" cy="1714512"/>
          </a:xfrm>
          <a:prstGeom prst="rect">
            <a:avLst/>
          </a:prstGeom>
        </p:spPr>
      </p:pic>
      <p:sp>
        <p:nvSpPr>
          <p:cNvPr id="7" name="Text Box 9"/>
          <p:cNvSpPr txBox="1">
            <a:spLocks noChangeArrowheads="1"/>
          </p:cNvSpPr>
          <p:nvPr/>
        </p:nvSpPr>
        <p:spPr bwMode="auto">
          <a:xfrm>
            <a:off x="6500826" y="1142984"/>
            <a:ext cx="2214546" cy="830997"/>
          </a:xfrm>
          <a:prstGeom prst="rect">
            <a:avLst/>
          </a:prstGeom>
          <a:noFill/>
          <a:ln w="9525">
            <a:noFill/>
            <a:miter lim="800000"/>
            <a:headEnd/>
            <a:tailEnd/>
          </a:ln>
          <a:effectLst/>
        </p:spPr>
        <p:txBody>
          <a:bodyPr wrap="square">
            <a:spAutoFit/>
          </a:bodyPr>
          <a:lstStyle/>
          <a:p>
            <a:pPr>
              <a:spcBef>
                <a:spcPct val="50000"/>
              </a:spcBef>
            </a:pPr>
            <a:r>
              <a:rPr lang="el-GR"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παράγουν οξέα!!!</a:t>
            </a:r>
            <a:endParaRPr lang="el-G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10" name="9 - Εικόνα" descr="decay_acid.png"/>
          <p:cNvPicPr>
            <a:picLocks noChangeAspect="1"/>
          </p:cNvPicPr>
          <p:nvPr/>
        </p:nvPicPr>
        <p:blipFill>
          <a:blip r:embed="rId4" cstate="print">
            <a:clrChange>
              <a:clrFrom>
                <a:srgbClr val="FFFFFF"/>
              </a:clrFrom>
              <a:clrTo>
                <a:srgbClr val="FFFFFF">
                  <a:alpha val="0"/>
                </a:srgbClr>
              </a:clrTo>
            </a:clrChange>
          </a:blip>
          <a:srcRect l="73336" t="14583" r="11375" b="55208"/>
          <a:stretch>
            <a:fillRect/>
          </a:stretch>
        </p:blipFill>
        <p:spPr>
          <a:xfrm>
            <a:off x="6715140" y="1785926"/>
            <a:ext cx="1357322" cy="2071702"/>
          </a:xfrm>
          <a:prstGeom prst="rect">
            <a:avLst/>
          </a:prstGeom>
        </p:spPr>
      </p:pic>
      <p:pic>
        <p:nvPicPr>
          <p:cNvPr id="15" name="14 - Εικόνα" descr="Decay-formation1.jpg"/>
          <p:cNvPicPr>
            <a:picLocks noChangeAspect="1"/>
          </p:cNvPicPr>
          <p:nvPr/>
        </p:nvPicPr>
        <p:blipFill>
          <a:blip r:embed="rId3" cstate="print"/>
          <a:srcRect l="60156" t="17121" r="33594" b="57587"/>
          <a:stretch>
            <a:fillRect/>
          </a:stretch>
        </p:blipFill>
        <p:spPr>
          <a:xfrm>
            <a:off x="2357422" y="2428868"/>
            <a:ext cx="571504" cy="714380"/>
          </a:xfrm>
          <a:prstGeom prst="rect">
            <a:avLst/>
          </a:prstGeom>
        </p:spPr>
      </p:pic>
      <p:pic>
        <p:nvPicPr>
          <p:cNvPr id="17" name="16 - Εικόνα" descr="Decay-formation1.jpg"/>
          <p:cNvPicPr>
            <a:picLocks noChangeAspect="1"/>
          </p:cNvPicPr>
          <p:nvPr/>
        </p:nvPicPr>
        <p:blipFill>
          <a:blip r:embed="rId3" cstate="print"/>
          <a:srcRect l="79688" t="12062" r="12500" b="57588"/>
          <a:stretch>
            <a:fillRect/>
          </a:stretch>
        </p:blipFill>
        <p:spPr>
          <a:xfrm>
            <a:off x="5929322" y="2357430"/>
            <a:ext cx="714380" cy="857256"/>
          </a:xfrm>
          <a:prstGeom prst="rect">
            <a:avLst/>
          </a:prstGeom>
        </p:spPr>
      </p:pic>
      <p:pic>
        <p:nvPicPr>
          <p:cNvPr id="16" name="15 - Εικόνα" descr="Decay-formation1.jpg"/>
          <p:cNvPicPr>
            <a:picLocks noChangeAspect="1"/>
          </p:cNvPicPr>
          <p:nvPr/>
        </p:nvPicPr>
        <p:blipFill>
          <a:blip r:embed="rId3" cstate="print"/>
          <a:srcRect l="60156" t="17121" r="33594" b="57587"/>
          <a:stretch>
            <a:fillRect/>
          </a:stretch>
        </p:blipFill>
        <p:spPr>
          <a:xfrm>
            <a:off x="4429124" y="5214950"/>
            <a:ext cx="571504" cy="714380"/>
          </a:xfrm>
          <a:prstGeom prst="rect">
            <a:avLst/>
          </a:prstGeom>
        </p:spPr>
      </p:pic>
      <p:grpSp>
        <p:nvGrpSpPr>
          <p:cNvPr id="23" name="29 - Ομάδα"/>
          <p:cNvGrpSpPr/>
          <p:nvPr/>
        </p:nvGrpSpPr>
        <p:grpSpPr>
          <a:xfrm>
            <a:off x="4714876" y="4000504"/>
            <a:ext cx="2143140" cy="2714644"/>
            <a:chOff x="4714876" y="4000504"/>
            <a:chExt cx="2143140" cy="2714644"/>
          </a:xfrm>
        </p:grpSpPr>
        <p:pic>
          <p:nvPicPr>
            <p:cNvPr id="11" name="10 - Εικόνα" descr="Decay-formation1.jpg"/>
            <p:cNvPicPr>
              <a:picLocks noChangeAspect="1"/>
            </p:cNvPicPr>
            <p:nvPr/>
          </p:nvPicPr>
          <p:blipFill>
            <a:blip r:embed="rId3" cstate="print"/>
            <a:srcRect l="66406" t="-583" r="20313" b="32296"/>
            <a:stretch>
              <a:fillRect/>
            </a:stretch>
          </p:blipFill>
          <p:spPr>
            <a:xfrm>
              <a:off x="5286380" y="4786322"/>
              <a:ext cx="1214446" cy="1928826"/>
            </a:xfrm>
            <a:prstGeom prst="rect">
              <a:avLst/>
            </a:prstGeom>
          </p:spPr>
        </p:pic>
        <p:sp>
          <p:nvSpPr>
            <p:cNvPr id="18" name="Text Box 7"/>
            <p:cNvSpPr txBox="1">
              <a:spLocks noChangeArrowheads="1"/>
            </p:cNvSpPr>
            <p:nvPr/>
          </p:nvSpPr>
          <p:spPr bwMode="auto">
            <a:xfrm>
              <a:off x="4714876" y="4000504"/>
              <a:ext cx="2143140" cy="707886"/>
            </a:xfrm>
            <a:prstGeom prst="rect">
              <a:avLst/>
            </a:prstGeom>
            <a:noFill/>
            <a:ln w="9525">
              <a:noFill/>
              <a:miter lim="800000"/>
              <a:headEnd/>
              <a:tailEnd/>
            </a:ln>
            <a:effectLst/>
          </p:spPr>
          <p:txBody>
            <a:bodyPr wrap="square">
              <a:spAutoFit/>
            </a:bodyPr>
            <a:lstStyle/>
            <a:p>
              <a:pPr algn="ctr">
                <a:spcBef>
                  <a:spcPct val="50000"/>
                </a:spcBef>
              </a:pPr>
              <a:r>
                <a:rPr lang="el-GR"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…για </a:t>
              </a:r>
              <a:r>
                <a:rPr lang="el-GR"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20 λεπτά </a:t>
              </a:r>
              <a:r>
                <a:rPr lang="el-GR"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ή περισσότερο..</a:t>
              </a:r>
              <a:endParaRPr lang="el-GR" sz="1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grpSp>
      <p:pic>
        <p:nvPicPr>
          <p:cNvPr id="9" name="8 - Εικόνα" descr="Decay-formation1.jpg"/>
          <p:cNvPicPr>
            <a:picLocks noChangeAspect="1"/>
          </p:cNvPicPr>
          <p:nvPr/>
        </p:nvPicPr>
        <p:blipFill>
          <a:blip r:embed="rId3" cstate="print"/>
          <a:srcRect l="44531" t="-583" r="39844" b="34825"/>
          <a:stretch>
            <a:fillRect/>
          </a:stretch>
        </p:blipFill>
        <p:spPr>
          <a:xfrm>
            <a:off x="3786182" y="2071678"/>
            <a:ext cx="1428760" cy="1857388"/>
          </a:xfrm>
          <a:prstGeom prst="rect">
            <a:avLst/>
          </a:prstGeom>
        </p:spPr>
      </p:pic>
      <p:sp>
        <p:nvSpPr>
          <p:cNvPr id="6" name="Text Box 7"/>
          <p:cNvSpPr txBox="1">
            <a:spLocks noChangeArrowheads="1"/>
          </p:cNvSpPr>
          <p:nvPr/>
        </p:nvSpPr>
        <p:spPr bwMode="auto">
          <a:xfrm>
            <a:off x="3071802" y="1142984"/>
            <a:ext cx="3071833" cy="954107"/>
          </a:xfrm>
          <a:prstGeom prst="rect">
            <a:avLst/>
          </a:prstGeom>
          <a:noFill/>
          <a:ln w="9525">
            <a:noFill/>
            <a:miter lim="800000"/>
            <a:headEnd/>
            <a:tailEnd/>
          </a:ln>
          <a:effectLst/>
        </p:spPr>
        <p:txBody>
          <a:bodyPr wrap="square">
            <a:spAutoFit/>
          </a:bodyPr>
          <a:lstStyle/>
          <a:p>
            <a:pPr>
              <a:spcBef>
                <a:spcPct val="50000"/>
              </a:spcBef>
            </a:pPr>
            <a:r>
              <a:rPr lang="el-GR"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όταν </a:t>
            </a:r>
            <a:r>
              <a:rPr lang="el-GR" sz="1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βρίσκουν </a:t>
            </a:r>
            <a:r>
              <a:rPr lang="el-GR"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υπολείμματα </a:t>
            </a:r>
            <a:r>
              <a:rPr lang="el-GR" sz="1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από τις </a:t>
            </a:r>
            <a:r>
              <a:rPr lang="el-G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τροφές</a:t>
            </a:r>
            <a:r>
              <a:rPr lang="el-GR" sz="1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που έχουμε φάει.. </a:t>
            </a:r>
          </a:p>
        </p:txBody>
      </p:sp>
      <p:pic>
        <p:nvPicPr>
          <p:cNvPr id="13" name="12 - Εικόνα" descr="Decay-formation1.jpg"/>
          <p:cNvPicPr>
            <a:picLocks noChangeAspect="1"/>
          </p:cNvPicPr>
          <p:nvPr/>
        </p:nvPicPr>
        <p:blipFill>
          <a:blip r:embed="rId3" cstate="print"/>
          <a:srcRect r="78125" b="32296"/>
          <a:stretch>
            <a:fillRect/>
          </a:stretch>
        </p:blipFill>
        <p:spPr>
          <a:xfrm>
            <a:off x="642910" y="4714884"/>
            <a:ext cx="2000232" cy="1912346"/>
          </a:xfrm>
          <a:prstGeom prst="rect">
            <a:avLst/>
          </a:prstGeom>
        </p:spPr>
      </p:pic>
      <p:sp>
        <p:nvSpPr>
          <p:cNvPr id="19" name="Text Box 5"/>
          <p:cNvSpPr txBox="1">
            <a:spLocks noChangeArrowheads="1"/>
          </p:cNvSpPr>
          <p:nvPr/>
        </p:nvSpPr>
        <p:spPr bwMode="auto">
          <a:xfrm>
            <a:off x="214282" y="3920313"/>
            <a:ext cx="2446325" cy="738664"/>
          </a:xfrm>
          <a:prstGeom prst="rect">
            <a:avLst/>
          </a:prstGeom>
          <a:noFill/>
          <a:ln w="9525">
            <a:noFill/>
            <a:miter lim="800000"/>
            <a:headEnd/>
            <a:tailEnd/>
          </a:ln>
          <a:effectLst/>
        </p:spPr>
        <p:txBody>
          <a:bodyPr wrap="square">
            <a:spAutoFit/>
          </a:bodyPr>
          <a:lstStyle/>
          <a:p>
            <a:pPr>
              <a:spcBef>
                <a:spcPct val="50000"/>
              </a:spcBef>
            </a:pPr>
            <a:r>
              <a:rPr lang="el-GR"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Όταν στο </a:t>
            </a:r>
            <a:r>
              <a:rPr lang="el-GR"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υγιές </a:t>
            </a:r>
            <a:r>
              <a:rPr lang="el-GR" sz="16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δόντάκι</a:t>
            </a:r>
            <a:r>
              <a:rPr lang="el-GR"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l-G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endParaRPr lang="el-G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12" name="11 - Εικόνα" descr="decay_acid.png"/>
          <p:cNvPicPr>
            <a:picLocks noChangeAspect="1"/>
          </p:cNvPicPr>
          <p:nvPr/>
        </p:nvPicPr>
        <p:blipFill>
          <a:blip r:embed="rId4" cstate="print"/>
          <a:srcRect l="73336" t="14583" r="11375" b="55208"/>
          <a:stretch>
            <a:fillRect/>
          </a:stretch>
        </p:blipFill>
        <p:spPr>
          <a:xfrm>
            <a:off x="2906479" y="4445085"/>
            <a:ext cx="1357322" cy="2071702"/>
          </a:xfrm>
          <a:prstGeom prst="rect">
            <a:avLst/>
          </a:prstGeom>
        </p:spPr>
      </p:pic>
      <p:sp>
        <p:nvSpPr>
          <p:cNvPr id="20" name="Text Box 5"/>
          <p:cNvSpPr txBox="1">
            <a:spLocks noChangeArrowheads="1"/>
          </p:cNvSpPr>
          <p:nvPr/>
        </p:nvSpPr>
        <p:spPr bwMode="auto">
          <a:xfrm>
            <a:off x="2595539" y="3951090"/>
            <a:ext cx="2106597" cy="707886"/>
          </a:xfrm>
          <a:prstGeom prst="rect">
            <a:avLst/>
          </a:prstGeom>
          <a:noFill/>
          <a:ln w="9525">
            <a:noFill/>
            <a:miter lim="800000"/>
            <a:headEnd/>
            <a:tailEnd/>
          </a:ln>
          <a:effectLst/>
        </p:spPr>
        <p:txBody>
          <a:bodyPr wrap="square">
            <a:spAutoFit/>
          </a:bodyPr>
          <a:lstStyle/>
          <a:p>
            <a:pPr algn="ctr">
              <a:spcBef>
                <a:spcPct val="50000"/>
              </a:spcBef>
            </a:pPr>
            <a:r>
              <a:rPr lang="el-GR"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επιδράσουν τα </a:t>
            </a:r>
            <a:r>
              <a:rPr lang="el-GR"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οξέα .</a:t>
            </a:r>
            <a:r>
              <a:rPr lang="el-GR"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r>
              <a:rPr lang="el-G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endParaRPr lang="el-G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14" name="13 - Εικόνα" descr="Decay-formation1.jpg"/>
          <p:cNvPicPr>
            <a:picLocks noChangeAspect="1"/>
          </p:cNvPicPr>
          <p:nvPr/>
        </p:nvPicPr>
        <p:blipFill>
          <a:blip r:embed="rId3" cstate="print"/>
          <a:srcRect l="79688" b="34825"/>
          <a:stretch>
            <a:fillRect/>
          </a:stretch>
        </p:blipFill>
        <p:spPr>
          <a:xfrm>
            <a:off x="6839760" y="4714884"/>
            <a:ext cx="1857356" cy="1840908"/>
          </a:xfrm>
          <a:prstGeom prst="rect">
            <a:avLst/>
          </a:prstGeom>
        </p:spPr>
      </p:pic>
      <p:sp>
        <p:nvSpPr>
          <p:cNvPr id="21" name="Text Box 5"/>
          <p:cNvSpPr txBox="1">
            <a:spLocks noChangeArrowheads="1"/>
          </p:cNvSpPr>
          <p:nvPr/>
        </p:nvSpPr>
        <p:spPr bwMode="auto">
          <a:xfrm>
            <a:off x="6857984" y="3929066"/>
            <a:ext cx="2286016" cy="1077218"/>
          </a:xfrm>
          <a:prstGeom prst="rect">
            <a:avLst/>
          </a:prstGeom>
          <a:noFill/>
          <a:ln w="9525">
            <a:noFill/>
            <a:miter lim="800000"/>
            <a:headEnd/>
            <a:tailEnd/>
          </a:ln>
          <a:effectLst/>
        </p:spPr>
        <p:txBody>
          <a:bodyPr wrap="square">
            <a:spAutoFit/>
          </a:bodyPr>
          <a:lstStyle/>
          <a:p>
            <a:pPr>
              <a:spcBef>
                <a:spcPct val="50000"/>
              </a:spcBef>
            </a:pPr>
            <a:r>
              <a:rPr lang="el-G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δημιουργείται </a:t>
            </a:r>
            <a:r>
              <a:rPr lang="el-GR"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ΤΕΡΗΔΟΝΑ</a:t>
            </a:r>
            <a:r>
              <a:rPr lang="el-G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και χαλάει το δοντάκι !!! </a:t>
            </a:r>
            <a:endParaRPr lang="el-G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0.70"/>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0.70"/>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 Εικόνα" descr="mechanism decay.jpg"/>
          <p:cNvPicPr>
            <a:picLocks noChangeAspect="1"/>
          </p:cNvPicPr>
          <p:nvPr/>
        </p:nvPicPr>
        <p:blipFill>
          <a:blip r:embed="rId2" cstate="print"/>
          <a:srcRect l="2364" t="26389" r="66580" b="13889"/>
          <a:stretch>
            <a:fillRect/>
          </a:stretch>
        </p:blipFill>
        <p:spPr>
          <a:xfrm>
            <a:off x="500034" y="2214554"/>
            <a:ext cx="2571768" cy="3071834"/>
          </a:xfrm>
          <a:prstGeom prst="rect">
            <a:avLst/>
          </a:prstGeom>
        </p:spPr>
      </p:pic>
      <p:graphicFrame>
        <p:nvGraphicFramePr>
          <p:cNvPr id="3" name="2 - Διάγραμμα"/>
          <p:cNvGraphicFramePr/>
          <p:nvPr/>
        </p:nvGraphicFramePr>
        <p:xfrm>
          <a:off x="2643174" y="1142984"/>
          <a:ext cx="6286544" cy="50006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3 - TextBox"/>
          <p:cNvSpPr txBox="1"/>
          <p:nvPr/>
        </p:nvSpPr>
        <p:spPr>
          <a:xfrm>
            <a:off x="4786314" y="5140123"/>
            <a:ext cx="2000264" cy="1015663"/>
          </a:xfrm>
          <a:prstGeom prst="rect">
            <a:avLst/>
          </a:prstGeom>
          <a:noFill/>
        </p:spPr>
        <p:txBody>
          <a:bodyPr wrap="square" rtlCol="0">
            <a:spAutoFit/>
          </a:bodyPr>
          <a:lstStyle/>
          <a:p>
            <a:pPr algn="ctr"/>
            <a:r>
              <a:rPr lang="el-GR" sz="3000" dirty="0" smtClean="0"/>
              <a:t>Βακτήρια στόματος</a:t>
            </a:r>
            <a:endParaRPr lang="el-GR" sz="3000" dirty="0"/>
          </a:p>
        </p:txBody>
      </p:sp>
      <p:sp>
        <p:nvSpPr>
          <p:cNvPr id="5" name="4 - TextBox"/>
          <p:cNvSpPr txBox="1"/>
          <p:nvPr/>
        </p:nvSpPr>
        <p:spPr>
          <a:xfrm>
            <a:off x="4929190" y="3098069"/>
            <a:ext cx="1643074" cy="1200329"/>
          </a:xfrm>
          <a:prstGeom prst="rect">
            <a:avLst/>
          </a:prstGeom>
          <a:noFill/>
        </p:spPr>
        <p:txBody>
          <a:bodyPr wrap="square" rtlCol="0">
            <a:spAutoFit/>
          </a:bodyPr>
          <a:lstStyle/>
          <a:p>
            <a:pPr algn="ctr"/>
            <a:r>
              <a:rPr lang="el-GR" sz="2400" b="1" dirty="0" smtClean="0">
                <a:ln w="10541" cmpd="sng">
                  <a:noFill/>
                  <a:prstDash val="solid"/>
                </a:ln>
                <a:solidFill>
                  <a:srgbClr val="CC0000"/>
                </a:solidFill>
              </a:rPr>
              <a:t>Κοιλότητα ή «τρύπα» </a:t>
            </a:r>
          </a:p>
          <a:p>
            <a:pPr algn="ctr"/>
            <a:r>
              <a:rPr lang="el-GR" sz="2400" b="1" dirty="0" smtClean="0">
                <a:ln w="10541" cmpd="sng">
                  <a:noFill/>
                  <a:prstDash val="solid"/>
                </a:ln>
                <a:solidFill>
                  <a:srgbClr val="CC0000"/>
                </a:solidFill>
              </a:rPr>
              <a:t>δοντιού</a:t>
            </a:r>
            <a:endParaRPr lang="el-GR" sz="2400" b="1" dirty="0">
              <a:ln w="10541" cmpd="sng">
                <a:noFill/>
                <a:prstDash val="solid"/>
              </a:ln>
              <a:solidFill>
                <a:srgbClr val="CC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1 - Τίτλος"/>
          <p:cNvSpPr>
            <a:spLocks noGrp="1"/>
          </p:cNvSpPr>
          <p:nvPr>
            <p:ph type="title" idx="4294967295"/>
          </p:nvPr>
        </p:nvSpPr>
        <p:spPr>
          <a:xfrm>
            <a:off x="1000125" y="142875"/>
            <a:ext cx="6858000" cy="1143000"/>
          </a:xfrm>
        </p:spPr>
        <p:txBody>
          <a:bodyPr/>
          <a:lstStyle/>
          <a:p>
            <a:pPr eaLnBrk="1" hangingPunct="1"/>
            <a:r>
              <a:rPr lang="el-GR" sz="3200" b="1" dirty="0" smtClean="0">
                <a:latin typeface="Arial" charset="0"/>
                <a:cs typeface="Arial" charset="0"/>
              </a:rPr>
              <a:t>Για ποιο λόγο έχουμε δόντια ;</a:t>
            </a:r>
          </a:p>
        </p:txBody>
      </p:sp>
      <p:sp>
        <p:nvSpPr>
          <p:cNvPr id="5123" name="AutoShape 5" descr="data:image/jpeg;base64,/9j/4AAQSkZJRgABAQAAAQABAAD/2wCEAAkGBxQSEhUUExQVFBQVFBQVFBQUFxQUFBUVFBQWFhQUFxQYHCggGBolGxQVITEhJSkrLi4uFx8zODMsNygtLisBCgoKDg0OGxAQGy8kHyQtLCwsLCwsLCwsLCwsLCwsLCwsLCwsLCwsLCwsLCwsLCwsLCwsLCwsLCwsLCwsLCwsLP/AABEIALgBEgMBIgACEQEDEQH/xAAcAAABBQEBAQAAAAAAAAAAAAAEAAIDBQYBBwj/xABAEAABAwIEAwUFBQcCBwEAAAABAAIDBBEFEiExQVFhBhMicYFSkaGxwRQyQtHwByMzYnKC4bLxFSRTkqLC0jT/xAAaAQACAwEBAAAAAAAAAAAAAAACAwABBAUG/8QALREAAgIBBAEEAQIGAwAAAAAAAAECAxEEEiExQQUTIlEUFWEyM1JxgbGRwdH/2gAMAwEAAhEDEQA/ALXNctPVbPDqoZAL8Fg8jso0KusKjkeBbRc2uTzwej9QrXtp5NYHBYT9pUhydLhaFjHscMx0Wf8A2gSMfHa+pstO5tPJxdqTWDJ4bUWA9F6dhWKAMF+S8zw+l+75hX1dUFjPCbHRcrV22waVbxk3VQjJPcb+HEmuO6Cx+oLmWZusbQ1Dzrcq7pS8nU3TatVNR2z5YE9PFvKJcGo3W8drrQA5GaKuijcp3ZgNU+Opx4FypTKSkqppZnBzbNB06rT09Loqdk2U6K5pKm4WqqW5ZYixbXhFfXsLShaIgk3R2Jy6LKy4jlfpzQ28PIdfKwaZn8QJdqu0raKMAWMzwS0HZo4vPThbmhaSqaB3jzZrWlzj0AuV5T2mxZ1XPJIb2JAA5N2a30A96x6aziTXlmrUwy0mA4jXunkc+Qkl25JJJtchQw0rQAbC9wbDa9/8LsUV7mynpKUyHKNtPlqmuwSoBdI7XTbQ+Z1zH329yklYXAjU3Ab7iDr7lbQUjGnK0ZjoFaNpA1u3l59PzSJahofGrJh3xuHh5G46frRdZIQQdQ5rhfrxv+ua9Bw/s+LZnDU8x8hwQuI9nhlJt0RLUojoZmGTB2h2s0e6/wBLqXFS5xbK37wy35OsBe/XS/qU8YU7PYA6H6K0iwwmM34OHxCN6hARoZeU1Zk7sm9na35aX18tdeq2uGVQlYCDw1WI+zZomD8bBp102+AV3gDzEP5TqAdxxy+S0QtQmyp4NHK6yivdMqpLgEcU+m2TsmXo6ApWBKyewK0UcLU0hSEJqIoZZKycVxWQ5ZJdSUID1GDMc3ZB0EQjdYoWPtNpZV9Rihcbhcz8uiPKZ1Pxr5LbIvMZALbjdePY6ZDNq4kDYL0F9a4i11Vy4Y1zsxtdLt10H0FXoZrszEJeGoQVLy+xOi27aBtraKB2DMvfRZ5aqDQ/8WZFhewWlw1uY2Cp20obsp6eVzDcJULIuWWXKieODUhtk2Z2io217juiBUkp0r454Fx08/Iwu1VlTzgBVBansPVXVrnDhoGzRuXIZiMzcpWHqXAyC3NaiqizCyqxhTQbop67d4Lr0bXkD7cVphobA6yOaz0F3H/SPesDh7vDc8XA/C31Ws/aYD3MI4Av9/g/ysVS3EVuNxb14/FM06XtitR/MwXsbANP1zUtMAwG33ifgf8AZVYqNDbf9D8ld4PDd1zrrp8lc1gqHLNP2fw/TMdz7/RaOCkF7keXRV9E6wCtYXrIsNmt8LgLjYFyqpw5pFkonogSLRGKaESbT4KeDDWgk24pNohY+aspJFEEt1oapvyCMpbKWOC+2incQFF31kyDUWDJbkS0rjkI5E2/XndEwVICbRR3a7+q/vAKTqNdGGdqOZNLcwhtUCionKujpbKwiFgmRFyQ8phTimlGCcK4uppVkFdJcSUKPKBSVXJOFLU8l6J3Q5LrYhyXOeir+jo/mTPPBS1XJOFPVcl6IIhyXe6HJV+DWT82Z562nquXzT/s1TyXoIhHJPEQ5If0+sv86Z539mqeS4aap9lejd0OSRhHJEtBWT86Z52ynqfZU7Ian2Vvmwjkn9yOSJaKtFPWzMD3NT7K53NT7K9A7ockhCOSv8Osr82Z5+Yqn2VxkFRcXbovQe5HJMlhFtlT0deOi1rZ5PLf2hU5+zxOP4ZbH+5p/wDn4rFym0fXS3UnQfJej/tLi/5a/syt+IcPqvNiw5hyjZmPV7hYD0CRQsRwHc8yyMjNj5af5Wowf8PU/XT5LFtk1Pu/Xqtz2Xpi9zf5WA+pAV3PCJUss2FINFYxBQQUpACMhYskVya21gexykBUMkzW9UM7F27Bp9dE7KXkFRb6QauOKigqQ5OnkAUysFNPOCOR6Cmmsny1zBuUG2oY7M4bNBcb8mgn6IO3wM6RqsDN478yfgVYWVT2PYfskJdu5mY+biT9VcFdmtYgji2PMmROC6CnuXGhGLGkrhKkLU0hWTJGSmkqQhcIUKyR3ST0lCDHRpojUzgmhRomRuRODE4LoUwTIhGnCNOaFIApgrJGI110akAScFMEyRtjT+7TowpLKYJki7td7tSWXbK8EyRd2o5Y9EVZRzDRU0WnyeeftAhLqcgC5EkZt/dYfEhZer7OsawtYHGQAmR99zyDeQN1tO1EJfHI0b5bj+wh/wD6qSVjWhzsty4npwB+q4cpNSePtnchCLXK8I8QZSEPykWINiOu3zXqXZGkyg+TfkqvEMEzTNeBbXx22HLf3ei02FsyaIbLN2C4U7Ml1bRCSuawFzjoEZFqF2Sia4ai/Q7e5MSz0BuUXyecY3+0cNkdHBEDlFy9532HhYNXb81pPs87XNEpjdm2LQWna9rEmxVpPgMJIPcRlzSC1xY0kWNxYkabI6CjcXXdw9T70ySi44S5BjJxluzx9AdFSnkgcfm7ppLjYAEk8AALkn0WlkdZVuLUjZPvNDmkFrmkXBDtCCOIS5QSQUbG3yeeYXjL6p7mwsaSGGRokdYvYDYkWvbydbdXeCVgqA5gYWP8Ub2HcEgjhvujqXBIaV7nwxNiL25SWgluW97AXs3UDbkrLs1g7WymYG+b7wtbXn801RhKSjBASdkYuUnwaDBIO7gZH7GZno1zgPgAn19UI25jrcgD1/2SxCsbAwvd6DmVV0eKiXxXG+w2C13Xxh8E+THVRKfza4LGPEIy0uc4MDRdxcQABzueCxPaX9ozWAspBmO3euHhH9DTv5nToVq66GKoYWSsbI0+0NQeYduD1CyuG/s3gMznSSPkiFi2LRpPMPeNXDyA80VVyfDfJh1tN7/lcR8/ZVdgsXqp6hpHeyND/wB88kmOx3zE6XtsBroF6m5Mp4GRtDI2tYxosGsAa0DoAnFaW8idNp1RFrOc8nE0pyaVRoOJJJKEOPlHNRiULINxR5ThiL1qlpmu2Y69WpvEU2bAShOE7eaxpxJ3FQ/8Weubfq6apbWztaf0+66G7GDetmHNP70c1h2Yo7mnDFnc0yOopeFuFS0OoWfibfvhzXHzjmsPJi0ifHibyFrnVthvyYabN93tYwzaxzhFNXnFLjb+8ynmvQMNfdo8llpujYsxN2q0k9O0peQmy6AnWXbJplGZUyZuhU6jmGhVMi7MhVC81j+rpUsVmBp1cwNafNrQAfUWKdVfxlW9sa11H3VWxpe3N3MzBYXYQ5zHi/4g4ED+u3K3IjXu3teGdic9u3+wTWwEFxt4S3XoRqPqgoEOzttTzxOMWZx1blLS0h3I32TcNmzAXWS3iWDRW245ZeQSI+GRVDHJzamybCeCSq3F254QMuJtBIF9PvEC4Cq6zEDazdzoEfh0Iayx479T1Tfcc3iIv2VBZkRSY3BexkF/Uj1OwT6nFGAbgC299PemVVAwjSwVNUYSBysgk5IZGNb55NDR1rXbEOClxDH6emZmlcG8mDV7v6W/XZYzEMXbStPiAc6zWDmb8vJZN2FVVfUERAOc7V7nOsyMDS7na2G2guei0aWWXiRz/Ud0K81LL/0bOj7XGvqHMLQyCNuZrDZznuJs0vd0F9Bp5rQxsiP4W36Cx94VBhfZGGgNnnvpXtBc9ws0akZY28BfidT8Fd08EdwQLeriPcSkamebXgZoa5Q063t55YdTRtGxPkTdcdUFpuCo6nw7FAOmulSnt4RqjXu5ZqYZczQeacVW4LNdpb6hWJXZos3wTORdXsm0cXCupqaKwJJcSUIYVrVG52q73l9k5jFyvVPUfcxGtna9J9N/Fi3YuRgZdO7lENjUrI156Vny+R1nZgC7lMdGrMwqGSJE15TJG3IEZrcE+KW+y5LGoGHKV0NL6hZGSjJ5iLt0lVkW0vl9lnSUQc8O43W/w5lmhYGiqLEcrhegYcbsC9HGqEflDpnmdRqbZy9u3uIUkkkjMwk2TYpya/ZRkRka0fvlD21ojNQTNAu5rQ9o6scHD4Aoqtb+9UWO4yyKFzQQ57hYN3Avxd06LlwnGG9yfk6VzyoYPGOywc2V+hyusTps4afH6LdUcljZUDqp8bZLvuHXs3RoAFi0aC7je/TQaI2Go2Kx6nxNeR+mnlNGtjdcJFiCoKi4R4elJ5R0F+xQ4zWGnaZLAm4Y3M7K3MbkZncBoss/tVWkPa6JsjiLRmGUsYw83e17xsvRK7C2TwPjeAQ7XycDdrh1BAWOw/AMjiyTOxwvYi5a63EX4bcVu08Y7f3Ml8pt5XRPTYkXhxdTzMN25Q2ppnANsM2YySN1vfhyVbimLuaC5hMYDtGulile8a/hiLg0bal3vUTHyve+Pw2Dntab5s2Xja2mik7N4cTKXSgENcQ0W00NgdeO6uaUVlpAqdslhN/5LTDMBd/+ipIdK77reEY5Ac1vOyFF3cRfaxedP6W3A+N1nHnvZAy9m/iPANG581qf+OQsAa29mgAAchpxSqJwU98310L1U9tarX+QbHXNdJleLhoGXpmGp9/yQwAa0ZBp53R9Y6KoFx4XgeFx/wBLuYVLDVhrix3hcDYjl/hKuw5uSeU/IzTWKUEl2vASHE8Esqe2YFI6peBzkSYdNleOSMpu0ERqHU7/AN3K2xbf7r2nZzTy+R0QDQs922w4yxiRhyzRHNG4bgjceR5J1N0q1hMz30qzldnorgmrLdge05q4B3mkjPC8cQRv6bFakrr1Wqa/f6OU1g4kuWSTQTAwNR0UajggR0Ua8XHU1Z5Z662xeDrI1MyIJzQngrlazUe7L49IxSkyMxoeeJGgKOYJFU5bkskjJ5KmWNAzsVtOFXTr0HtqKOhTI5h519V6VhP8MLzKikGcDqvUMM/hhem9PknQkcD1iDV6l9oLSSVB2gxru7sYQHfid7PQfzfJPuujVHdI5aTbwgrFsZbDp95/sjh1ceCytb2hlN/EfIeED3KvlnDueu5O56odwXm9T6hZY+HhfsaY1pDJp3E3ueupQlSCd9UU5qicee3y/wALErGEVM9OCLOGl7g8Qeid3fL0RVRHbfZBSghOjY+vAyuxwZPRVuR1itPQzh1lgqqYkfmL/Hddw7HXxGz9We0L3b5jiOoWmEX2jbDVRfDPUwNEHUG2oAPQgEEHcWKHwXGGytFiD5G4VjJCHagrVCXHAxcPnor5HR91mbA1jx4S5rGtF3b5SNtlT5RGwu93mtBLTG2XN4L5sun3rWvfyWQ7UYi0lzI9WxixI2zHQ/l71Vk3LsCc1XB4XkhwysMkwHNrTbrd2vyR1VUWcQqHAXZalgPFjfgTf5o/FbiU/wBSyW8HNcsvLLfDMUyvA4XVljzGuLTsbeFw3seB5rJuNnM8/otE+ozNbfgElTai0Wm4vKB5XPjbmJbkBALr2tc2FwepVhR1BKr8RaJYXx8XiwHlqL+75Km7L4qYnfZ5tCNY3H8TOAvzC018rJtq1G74yNy12igqzdpC62oaRooZ3Imh5nMAYaeseW6Ne25HC7T/AJK34rstju02KxE5yuLuJ0HvufkrjDK0OblOo2PqornGbS7OZfFbjWipZ7QXVkzE8f7pLT+o3f0/7M+xBTBopGFWEmEEfdKCkgLTqF5DUaO6l/OJ2I2Rl0xpepGqCVi4wEJCpcouSH7VgLamTLrF14ukJ4YvplbUFVlQVY1gsqipevTV2KytSR09Osioo7vB4Ar0/CpPAPJYHCIc1l6BTBscdyQGgXJPJei9PdapzF/3OF6vbKd23HCIccxMQx3v4naN+rvT8l59UvLzcojtFiXfPJ1ts0cgNv11QVO+4sVw/UNU7p8dLr/0xwhtRHMw2u02KVHU5xyI3Cmyquqf3b2u2vofVYYvPATLEhRPClumNO4KFPkgOWW0Go5cvI/RCSxb293L0Vi9qhe0O335pkbMFYKWpgB81VVEVlppaZ42IP8AU36tshJoHndrP/NbK7UDyZmGWSJ2aJxY7iPwu/qbx+avqXthOLB8Xq1+h9CLoWagkvo0e78yuMws/jdp7LNPeVrU4y7Gwvsh/Cwqq7TVE/gjGS+7ibkDyGxTJ6cRxBgub6uJ1JPMoumga0WAAHIfXmm1QufX5Jc7F0gZ2SnzJgEl2SwvHC7T62+qu8aF3NeNnAH14/rqq+rjzNHRWL25obcW6j6j3fJIlLKQCK+V9nM8/mFYzT6BU1Y7Y+RRIlvb9cEDjwi0y1onl7rDX8v0ELj9BC+zDK1rwbxvGpY7kebSqh1S4ZrHiQfQ2VNiVQS4NafFvdaK4Ny4Jk19BUzR+GVp0t423cx3UO5fFWsuItazM42Hz6BYqgxJ8ev3hYgsdctB8kypr3SG7j5DgOgTG5fRoVssFvNiRe6+w4DkEfhtUdxtoFmo5LlWcE4FgOCyzjgS+ezW/bCuKhFakr3MDaerUdSXC+6dNK07rmCt8CFxqK+g0K9A4bo88h7lu+gKqc0HdRNe3mgZuz07zcPIC4OzFR/1D7l5m70S2c3KPCfg1rUwSxksg8LheEPF2dnH4/giI+z03FyyS9B1K65CWoq8sq8RkVXDTl5WvPZl53Klh7MuH4gtUPTtVCrbGPJth6jTCOEysw6ny29F3H8cv+5ILWgjxG4DiOR2IudkVibRD4bguI1/lHD1WfqqywOgdzvqD6JOnVunUoT7faOZqLVbLKB3gcNf1yUfd8Qo6eoY8+DwkbsO39t9vLZExvB6EaEbWPUcFJpiR0b77qoxCoz+EdVavZyVbV09nZhs7foVVeM5BkGUkl2A9E2V1nA802i0FkqoXHkVT7IE3UckfJRQSonMhZYH3hG6kDwVJJHdCOZlVpkJzGCmCmBKjZUhERTjgiy0Xgilo8vkg3w6q/BzBAzxWKbvwgStdGjKY2Ub2pNNlW/JMFRisWVxHA6jyUFNJcDorXFI87LjduvpxVBFJlJHqtkflEHpnJ32zeZ+d0BRN0dIdzoOgCmxGawPUKCH+Cz+ax95/JaYx+P9yN8ktOwguJ/FbTy4+ae5ceud5z9/BU8t5DXRIFNEVDE240TwLJciZCe9XVCkgIfQUDLDRV9fo8E7J0eKtVdjNZnacq7ruilnJFTKTw0XtPWMtuES2qZzC80ayXm5St772nJH6hH6Hfpz/qPShO3mE8SDmF5sHze05OEs42e5GtfH6Bfp0vtHpV0JidYIY3PPAaDmTsFgHVVVwkd7gnVFbK5gbM8vIN9bDoNunzS7vUYqt7Vz4Fz0cq+W0D1dSXkucbkkknqUC6yVRNyQLy5eZfyZAXEoLHOw2I+KIocRbLYOOWQaB3P+Vw4jon/Z3Ea/FU9bRlpzBOg1JYZTLqTEshyvFjwPC3Ag8W9eHFOFSx4LSdx6qqpK1j293MMw4X3B5g7gquxOJ1M5tnF0bvuO4g+w7ryPFMVKk8LhkyXOE1JzSRv+8w2PUHZw6EKxnPyVLR1AdIH8XMsf7Tcf6iraoPhBSbo/Pgi6GQlJ9aG8fiEEwlxtsOaVPQszEkF3Hxa8SNuFvgQUcKotNyfQ2muVs1CPZZRVjTxUL6m56X2UkNmiwa0D+keSlbl9lv8A2gJftxzlHRfpVn2geWiDhdpVfLI6N1itBAIxu21+X5XTJsEika7JLZ5tl7wGw1ub230uN02qqTeOMGezRWw/cCoMSuj5XZtVXz9nKhhu1rXcwx4N+tjZOhlc3wva5p5OBB+O6llM4rrgyyg12OlCEmF9FPVTgKvp5C9x5BLjBrlghEbbKhxSLI6/AH4FaMhV+JwXan0TwwJIzWJR5mEdDYqSpGVrByyD3WTZAW3aduCKyBzQegW5ywl9AENRoR5hRgbjqp6ptwmsAPnsVSfAXkGbJkdy/W6LbUA9VC9nAi4+I/wohQHdp+iJqL7LyHioC6gfs0nI/BJB7cfsvce+NpW8lJ9mbySaU+6ekjS2zn2ZvJObTN5LoKcCjwgcyG/Zm8kvs7eSkukCraQO6QLWlkTC82026ngFhK2rzE+ave0lQ6R+QfdZp5u4n6e9UQpQ3crj6u3fPC6QEpN9g0bS4oxkFt1DLWhugsqGtqaok3MMTOGZxc+3kNB70iFTn5AfBpXuHNCyx36rH/8AMPP7tz39WtIb7zoixi09PlE7NHaAgg+9O/Ea6az9E3It5cNF8zTbzQvaGndJTOaNXizhtqWkHTra6Jp8aieNTbzVPjWOtBEcXiedhy6u5BXTC33Fx0U8YGYI77l+v1Wnc7wrIy1Pdvhbuczb+v3j7ytS93hRamLyn9kizkos024td8imxy5rn09xN/imzSgMJO356fVE4PhD5GudfIAARmtdziLu2OgupGuUqXj7/wCjo+lzjG/Mvoa0qZpQ+Zda9Z+j1LWQuMoiIIBr1JnKbCaQmUGwrMQmiueNCcw9lwDm+oOiHc4qIuVux54K9mMliSyKupWS843fy6s/7Dt6FRQ0ndttuOY2/wAKQOSMlkMpOa5Ml3plU/4eGRF6jmbcFObK1zsux/V0pBZLWYyPP6imVU3CRRVNPcWKrWTGIlpHh4HktBM4cVR4rKzbj0XRre7h9GYla8OCgqIzuNCq7DqywsdwdPJHCqvuLeX5prrlCRWckf2s8RY9NQfyTxIeaY8BNigc42YHEng0Ek+gRYTCRN4uZSVi3s3V/wDSd72D4XSQ4C2y+j2ppTwUkkaNLH3XQupIymdXHvDQSdgCT5DUpJK5dAs88rMSsC52mYk28ySsviOPOOjEklzKKoyeWJkwejw2efxSSGJnE7E+QPzVhStYDlp4jK4bzSm4H9ztvJoSSUna9sn4XgAsXUtSfvTMZ0a0u/JBYvgjp2BpkF2uDmuyHQ8rAnQgpJLNC+Skmsf8FtcGSxCiqYfD3bt7d4AS3zB/NS0mEyxMz90/mXEa+Z4+qSS63vtwXHfYvyE0lGTeSTfh5/4WjbL4B5BJJZL3uayFEIoYmyOa2S+S/iG1wDe1+VwFo8Sq2RRuIPhAuAOQ4ALqSlXWDr6GK25MZS1Zc2546+9FMkXUlnsilJnpq5NrkkD1K2RJJK8hNI4Zk0vSSVstRRzMh5qjRJJHFASeEDYYC6Qu4NHxKdilcGcdV1JOjFStwzyGum5XPJnpZ3v6LjKYAEnkSkktqeHhGJlC2QtOo059f0QtB2dwmSte5kJZdjczs5LQBe19jxSSW+6CxkzUTcpYZtMO/Z6GkGeUn+SPQeRedfgFqqahihbliY1g6DU+Z3PqkkufN8HWhBJ8EiSSSUOP/9k="/>
          <p:cNvSpPr>
            <a:spLocks noChangeAspect="1" noChangeArrowheads="1"/>
          </p:cNvSpPr>
          <p:nvPr/>
        </p:nvSpPr>
        <p:spPr bwMode="auto">
          <a:xfrm>
            <a:off x="155575" y="-1790700"/>
            <a:ext cx="5572125" cy="3743325"/>
          </a:xfrm>
          <a:prstGeom prst="rect">
            <a:avLst/>
          </a:prstGeom>
          <a:noFill/>
          <a:ln w="9525">
            <a:noFill/>
            <a:miter lim="800000"/>
            <a:headEnd/>
            <a:tailEnd/>
          </a:ln>
        </p:spPr>
        <p:txBody>
          <a:bodyPr/>
          <a:lstStyle/>
          <a:p>
            <a:endParaRPr lang="el-GR"/>
          </a:p>
        </p:txBody>
      </p:sp>
      <p:sp>
        <p:nvSpPr>
          <p:cNvPr id="5124" name="AutoShape 7" descr="data:image/jpeg;base64,/9j/4AAQSkZJRgABAQAAAQABAAD/2wCEAAkGBxQSEhUUExQVFBQVFBQVFBQUFxQUFBUVFBQWFhQUFxQYHCggGBolGxQVITEhJSkrLi4uFx8zODMsNygtLisBCgoKDg0OGxAQGy8kHyQtLCwsLCwsLCwsLCwsLCwsLCwsLCwsLCwsLCwsLCwsLCwsLCwsLCwsLCwsLCwsLCwsLP/AABEIALgBEgMBIgACEQEDEQH/xAAcAAABBQEBAQAAAAAAAAAAAAAEAAIDBQYBBwj/xABAEAABAwIEAwUFBQcCBwEAAAABAAIDBBEFEiExQVFhBhMicYFSkaGxwRQyQtHwByMzYnKC4bLxFSRTkqLC0jT/xAAaAQACAwEBAAAAAAAAAAAAAAACAwABBAUG/8QALREAAgIBBAEEAQIGAwAAAAAAAAECAxEEEiExQQUTIlEUFWEyM1JxgbGRwdH/2gAMAwEAAhEDEQA/ALXNctPVbPDqoZAL8Fg8jso0KusKjkeBbRc2uTzwej9QrXtp5NYHBYT9pUhydLhaFjHscMx0Wf8A2gSMfHa+pstO5tPJxdqTWDJ4bUWA9F6dhWKAMF+S8zw+l+75hX1dUFjPCbHRcrV22waVbxk3VQjJPcb+HEmuO6Cx+oLmWZusbQ1Dzrcq7pS8nU3TatVNR2z5YE9PFvKJcGo3W8drrQA5GaKuijcp3ZgNU+Opx4FypTKSkqppZnBzbNB06rT09Loqdk2U6K5pKm4WqqW5ZYixbXhFfXsLShaIgk3R2Jy6LKy4jlfpzQ28PIdfKwaZn8QJdqu0raKMAWMzwS0HZo4vPThbmhaSqaB3jzZrWlzj0AuV5T2mxZ1XPJIb2JAA5N2a30A96x6aziTXlmrUwy0mA4jXunkc+Qkl25JJJtchQw0rQAbC9wbDa9/8LsUV7mynpKUyHKNtPlqmuwSoBdI7XTbQ+Z1zH329yklYXAjU3Ab7iDr7lbQUjGnK0ZjoFaNpA1u3l59PzSJahofGrJh3xuHh5G46frRdZIQQdQ5rhfrxv+ua9Bw/s+LZnDU8x8hwQuI9nhlJt0RLUojoZmGTB2h2s0e6/wBLqXFS5xbK37wy35OsBe/XS/qU8YU7PYA6H6K0iwwmM34OHxCN6hARoZeU1Zk7sm9na35aX18tdeq2uGVQlYCDw1WI+zZomD8bBp102+AV3gDzEP5TqAdxxy+S0QtQmyp4NHK6yivdMqpLgEcU+m2TsmXo6ApWBKyewK0UcLU0hSEJqIoZZKycVxWQ5ZJdSUID1GDMc3ZB0EQjdYoWPtNpZV9Rihcbhcz8uiPKZ1Pxr5LbIvMZALbjdePY6ZDNq4kDYL0F9a4i11Vy4Y1zsxtdLt10H0FXoZrszEJeGoQVLy+xOi27aBtraKB2DMvfRZ5aqDQ/8WZFhewWlw1uY2Cp20obsp6eVzDcJULIuWWXKieODUhtk2Z2io217juiBUkp0r454Fx08/Iwu1VlTzgBVBansPVXVrnDhoGzRuXIZiMzcpWHqXAyC3NaiqizCyqxhTQbop67d4Lr0bXkD7cVphobA6yOaz0F3H/SPesDh7vDc8XA/C31Ws/aYD3MI4Av9/g/ysVS3EVuNxb14/FM06XtitR/MwXsbANP1zUtMAwG33ifgf8AZVYqNDbf9D8ld4PDd1zrrp8lc1gqHLNP2fw/TMdz7/RaOCkF7keXRV9E6wCtYXrIsNmt8LgLjYFyqpw5pFkonogSLRGKaESbT4KeDDWgk24pNohY+aspJFEEt1oapvyCMpbKWOC+2incQFF31kyDUWDJbkS0rjkI5E2/XndEwVICbRR3a7+q/vAKTqNdGGdqOZNLcwhtUCionKujpbKwiFgmRFyQ8phTimlGCcK4uppVkFdJcSUKPKBSVXJOFLU8l6J3Q5LrYhyXOeir+jo/mTPPBS1XJOFPVcl6IIhyXe6HJV+DWT82Z562nquXzT/s1TyXoIhHJPEQ5If0+sv86Z539mqeS4aap9lejd0OSRhHJEtBWT86Z52ynqfZU7Ian2Vvmwjkn9yOSJaKtFPWzMD3NT7K53NT7K9A7ockhCOSv8Osr82Z5+Yqn2VxkFRcXbovQe5HJMlhFtlT0deOi1rZ5PLf2hU5+zxOP4ZbH+5p/wDn4rFym0fXS3UnQfJej/tLi/5a/syt+IcPqvNiw5hyjZmPV7hYD0CRQsRwHc8yyMjNj5af5Wowf8PU/XT5LFtk1Pu/Xqtz2Xpi9zf5WA+pAV3PCJUss2FINFYxBQQUpACMhYskVya21gexykBUMkzW9UM7F27Bp9dE7KXkFRb6QauOKigqQ5OnkAUysFNPOCOR6Cmmsny1zBuUG2oY7M4bNBcb8mgn6IO3wM6RqsDN478yfgVYWVT2PYfskJdu5mY+biT9VcFdmtYgji2PMmROC6CnuXGhGLGkrhKkLU0hWTJGSmkqQhcIUKyR3ST0lCDHRpojUzgmhRomRuRODE4LoUwTIhGnCNOaFIApgrJGI110akAScFMEyRtjT+7TowpLKYJki7td7tSWXbK8EyRd2o5Y9EVZRzDRU0WnyeeftAhLqcgC5EkZt/dYfEhZer7OsawtYHGQAmR99zyDeQN1tO1EJfHI0b5bj+wh/wD6qSVjWhzsty4npwB+q4cpNSePtnchCLXK8I8QZSEPykWINiOu3zXqXZGkyg+TfkqvEMEzTNeBbXx22HLf3ei02FsyaIbLN2C4U7Ml1bRCSuawFzjoEZFqF2Sia4ai/Q7e5MSz0BuUXyecY3+0cNkdHBEDlFy9532HhYNXb81pPs87XNEpjdm2LQWna9rEmxVpPgMJIPcRlzSC1xY0kWNxYkabI6CjcXXdw9T70ySi44S5BjJxluzx9AdFSnkgcfm7ppLjYAEk8AALkn0WlkdZVuLUjZPvNDmkFrmkXBDtCCOIS5QSQUbG3yeeYXjL6p7mwsaSGGRokdYvYDYkWvbydbdXeCVgqA5gYWP8Ub2HcEgjhvujqXBIaV7nwxNiL25SWgluW97AXs3UDbkrLs1g7WymYG+b7wtbXn801RhKSjBASdkYuUnwaDBIO7gZH7GZno1zgPgAn19UI25jrcgD1/2SxCsbAwvd6DmVV0eKiXxXG+w2C13Xxh8E+THVRKfza4LGPEIy0uc4MDRdxcQABzueCxPaX9ozWAspBmO3euHhH9DTv5nToVq66GKoYWSsbI0+0NQeYduD1CyuG/s3gMznSSPkiFi2LRpPMPeNXDyA80VVyfDfJh1tN7/lcR8/ZVdgsXqp6hpHeyND/wB88kmOx3zE6XtsBroF6m5Mp4GRtDI2tYxosGsAa0DoAnFaW8idNp1RFrOc8nE0pyaVRoOJJJKEOPlHNRiULINxR5ThiL1qlpmu2Y69WpvEU2bAShOE7eaxpxJ3FQ/8Weubfq6apbWztaf0+66G7GDetmHNP70c1h2Yo7mnDFnc0yOopeFuFS0OoWfibfvhzXHzjmsPJi0ifHibyFrnVthvyYabN93tYwzaxzhFNXnFLjb+8ynmvQMNfdo8llpujYsxN2q0k9O0peQmy6AnWXbJplGZUyZuhU6jmGhVMi7MhVC81j+rpUsVmBp1cwNafNrQAfUWKdVfxlW9sa11H3VWxpe3N3MzBYXYQ5zHi/4g4ED+u3K3IjXu3teGdic9u3+wTWwEFxt4S3XoRqPqgoEOzttTzxOMWZx1blLS0h3I32TcNmzAXWS3iWDRW245ZeQSI+GRVDHJzamybCeCSq3F254QMuJtBIF9PvEC4Cq6zEDazdzoEfh0Iayx479T1Tfcc3iIv2VBZkRSY3BexkF/Uj1OwT6nFGAbgC299PemVVAwjSwVNUYSBysgk5IZGNb55NDR1rXbEOClxDH6emZmlcG8mDV7v6W/XZYzEMXbStPiAc6zWDmb8vJZN2FVVfUERAOc7V7nOsyMDS7na2G2guei0aWWXiRz/Ud0K81LL/0bOj7XGvqHMLQyCNuZrDZznuJs0vd0F9Bp5rQxsiP4W36Cx94VBhfZGGgNnnvpXtBc9ws0akZY28BfidT8Fd08EdwQLeriPcSkamebXgZoa5Q063t55YdTRtGxPkTdcdUFpuCo6nw7FAOmulSnt4RqjXu5ZqYZczQeacVW4LNdpb6hWJXZos3wTORdXsm0cXCupqaKwJJcSUIYVrVG52q73l9k5jFyvVPUfcxGtna9J9N/Fi3YuRgZdO7lENjUrI156Vny+R1nZgC7lMdGrMwqGSJE15TJG3IEZrcE+KW+y5LGoGHKV0NL6hZGSjJ5iLt0lVkW0vl9lnSUQc8O43W/w5lmhYGiqLEcrhegYcbsC9HGqEflDpnmdRqbZy9u3uIUkkkjMwk2TYpya/ZRkRka0fvlD21ojNQTNAu5rQ9o6scHD4Aoqtb+9UWO4yyKFzQQ57hYN3Avxd06LlwnGG9yfk6VzyoYPGOywc2V+hyusTps4afH6LdUcljZUDqp8bZLvuHXs3RoAFi0aC7je/TQaI2Go2Kx6nxNeR+mnlNGtjdcJFiCoKi4R4elJ5R0F+xQ4zWGnaZLAm4Y3M7K3MbkZncBoss/tVWkPa6JsjiLRmGUsYw83e17xsvRK7C2TwPjeAQ7XycDdrh1BAWOw/AMjiyTOxwvYi5a63EX4bcVu08Y7f3Ml8pt5XRPTYkXhxdTzMN25Q2ppnANsM2YySN1vfhyVbimLuaC5hMYDtGulile8a/hiLg0bal3vUTHyve+Pw2Dntab5s2Xja2mik7N4cTKXSgENcQ0W00NgdeO6uaUVlpAqdslhN/5LTDMBd/+ipIdK77reEY5Ac1vOyFF3cRfaxedP6W3A+N1nHnvZAy9m/iPANG581qf+OQsAa29mgAAchpxSqJwU98310L1U9tarX+QbHXNdJleLhoGXpmGp9/yQwAa0ZBp53R9Y6KoFx4XgeFx/wBLuYVLDVhrix3hcDYjl/hKuw5uSeU/IzTWKUEl2vASHE8Esqe2YFI6peBzkSYdNleOSMpu0ERqHU7/AN3K2xbf7r2nZzTy+R0QDQs922w4yxiRhyzRHNG4bgjceR5J1N0q1hMz30qzldnorgmrLdge05q4B3mkjPC8cQRv6bFakrr1Wqa/f6OU1g4kuWSTQTAwNR0UajggR0Ua8XHU1Z5Z662xeDrI1MyIJzQngrlazUe7L49IxSkyMxoeeJGgKOYJFU5bkskjJ5KmWNAzsVtOFXTr0HtqKOhTI5h519V6VhP8MLzKikGcDqvUMM/hhem9PknQkcD1iDV6l9oLSSVB2gxru7sYQHfid7PQfzfJPuujVHdI5aTbwgrFsZbDp95/sjh1ceCytb2hlN/EfIeED3KvlnDueu5O56odwXm9T6hZY+HhfsaY1pDJp3E3ueupQlSCd9UU5qicee3y/wALErGEVM9OCLOGl7g8Qeid3fL0RVRHbfZBSghOjY+vAyuxwZPRVuR1itPQzh1lgqqYkfmL/Hddw7HXxGz9We0L3b5jiOoWmEX2jbDVRfDPUwNEHUG2oAPQgEEHcWKHwXGGytFiD5G4VjJCHagrVCXHAxcPnor5HR91mbA1jx4S5rGtF3b5SNtlT5RGwu93mtBLTG2XN4L5sun3rWvfyWQ7UYi0lzI9WxixI2zHQ/l71Vk3LsCc1XB4XkhwysMkwHNrTbrd2vyR1VUWcQqHAXZalgPFjfgTf5o/FbiU/wBSyW8HNcsvLLfDMUyvA4XVljzGuLTsbeFw3seB5rJuNnM8/otE+ozNbfgElTai0Wm4vKB5XPjbmJbkBALr2tc2FwepVhR1BKr8RaJYXx8XiwHlqL+75Km7L4qYnfZ5tCNY3H8TOAvzC018rJtq1G74yNy12igqzdpC62oaRooZ3Imh5nMAYaeseW6Ne25HC7T/AJK34rstju02KxE5yuLuJ0HvufkrjDK0OblOo2PqornGbS7OZfFbjWipZ7QXVkzE8f7pLT+o3f0/7M+xBTBopGFWEmEEfdKCkgLTqF5DUaO6l/OJ2I2Rl0xpepGqCVi4wEJCpcouSH7VgLamTLrF14ukJ4YvplbUFVlQVY1gsqipevTV2KytSR09Osioo7vB4Ar0/CpPAPJYHCIc1l6BTBscdyQGgXJPJei9PdapzF/3OF6vbKd23HCIccxMQx3v4naN+rvT8l59UvLzcojtFiXfPJ1ts0cgNv11QVO+4sVw/UNU7p8dLr/0xwhtRHMw2u02KVHU5xyI3Cmyquqf3b2u2vofVYYvPATLEhRPClumNO4KFPkgOWW0Go5cvI/RCSxb293L0Vi9qhe0O335pkbMFYKWpgB81VVEVlppaZ42IP8AU36tshJoHndrP/NbK7UDyZmGWSJ2aJxY7iPwu/qbx+avqXthOLB8Xq1+h9CLoWagkvo0e78yuMws/jdp7LNPeVrU4y7Gwvsh/Cwqq7TVE/gjGS+7ibkDyGxTJ6cRxBgub6uJ1JPMoumga0WAAHIfXmm1QufX5Jc7F0gZ2SnzJgEl2SwvHC7T62+qu8aF3NeNnAH14/rqq+rjzNHRWL25obcW6j6j3fJIlLKQCK+V9nM8/mFYzT6BU1Y7Y+RRIlvb9cEDjwi0y1onl7rDX8v0ELj9BC+zDK1rwbxvGpY7kebSqh1S4ZrHiQfQ2VNiVQS4NafFvdaK4Ny4Jk19BUzR+GVp0t423cx3UO5fFWsuItazM42Hz6BYqgxJ8ev3hYgsdctB8kypr3SG7j5DgOgTG5fRoVssFvNiRe6+w4DkEfhtUdxtoFmo5LlWcE4FgOCyzjgS+ezW/bCuKhFakr3MDaerUdSXC+6dNK07rmCt8CFxqK+g0K9A4bo88h7lu+gKqc0HdRNe3mgZuz07zcPIC4OzFR/1D7l5m70S2c3KPCfg1rUwSxksg8LheEPF2dnH4/giI+z03FyyS9B1K65CWoq8sq8RkVXDTl5WvPZl53Klh7MuH4gtUPTtVCrbGPJth6jTCOEysw6ny29F3H8cv+5ILWgjxG4DiOR2IudkVibRD4bguI1/lHD1WfqqywOgdzvqD6JOnVunUoT7faOZqLVbLKB3gcNf1yUfd8Qo6eoY8+DwkbsO39t9vLZExvB6EaEbWPUcFJpiR0b77qoxCoz+EdVavZyVbV09nZhs7foVVeM5BkGUkl2A9E2V1nA802i0FkqoXHkVT7IE3UckfJRQSonMhZYH3hG6kDwVJJHdCOZlVpkJzGCmCmBKjZUhERTjgiy0Xgilo8vkg3w6q/BzBAzxWKbvwgStdGjKY2Ub2pNNlW/JMFRisWVxHA6jyUFNJcDorXFI87LjduvpxVBFJlJHqtkflEHpnJ32zeZ+d0BRN0dIdzoOgCmxGawPUKCH+Cz+ax95/JaYx+P9yN8ktOwguJ/FbTy4+ae5ceud5z9/BU8t5DXRIFNEVDE240TwLJciZCe9XVCkgIfQUDLDRV9fo8E7J0eKtVdjNZnacq7ruilnJFTKTw0XtPWMtuES2qZzC80ayXm5St772nJH6hH6Hfpz/qPShO3mE8SDmF5sHze05OEs42e5GtfH6Bfp0vtHpV0JidYIY3PPAaDmTsFgHVVVwkd7gnVFbK5gbM8vIN9bDoNunzS7vUYqt7Vz4Fz0cq+W0D1dSXkucbkkknqUC6yVRNyQLy5eZfyZAXEoLHOw2I+KIocRbLYOOWQaB3P+Vw4jon/Z3Ea/FU9bRlpzBOg1JYZTLqTEshyvFjwPC3Ag8W9eHFOFSx4LSdx6qqpK1j293MMw4X3B5g7gquxOJ1M5tnF0bvuO4g+w7ryPFMVKk8LhkyXOE1JzSRv+8w2PUHZw6EKxnPyVLR1AdIH8XMsf7Tcf6iraoPhBSbo/Pgi6GQlJ9aG8fiEEwlxtsOaVPQszEkF3Hxa8SNuFvgQUcKotNyfQ2muVs1CPZZRVjTxUL6m56X2UkNmiwa0D+keSlbl9lv8A2gJftxzlHRfpVn2geWiDhdpVfLI6N1itBAIxu21+X5XTJsEika7JLZ5tl7wGw1ub230uN02qqTeOMGezRWw/cCoMSuj5XZtVXz9nKhhu1rXcwx4N+tjZOhlc3wva5p5OBB+O6llM4rrgyyg12OlCEmF9FPVTgKvp5C9x5BLjBrlghEbbKhxSLI6/AH4FaMhV+JwXan0TwwJIzWJR5mEdDYqSpGVrByyD3WTZAW3aduCKyBzQegW5ywl9AENRoR5hRgbjqp6ptwmsAPnsVSfAXkGbJkdy/W6LbUA9VC9nAi4+I/wohQHdp+iJqL7LyHioC6gfs0nI/BJB7cfsvce+NpW8lJ9mbySaU+6ekjS2zn2ZvJObTN5LoKcCjwgcyG/Zm8kvs7eSkukCraQO6QLWlkTC82026ngFhK2rzE+ave0lQ6R+QfdZp5u4n6e9UQpQ3crj6u3fPC6QEpN9g0bS4oxkFt1DLWhugsqGtqaok3MMTOGZxc+3kNB70iFTn5AfBpXuHNCyx36rH/8AMPP7tz39WtIb7zoixi09PlE7NHaAgg+9O/Ea6az9E3It5cNF8zTbzQvaGndJTOaNXizhtqWkHTra6Jp8aieNTbzVPjWOtBEcXiedhy6u5BXTC33Fx0U8YGYI77l+v1Wnc7wrIy1Pdvhbuczb+v3j7ytS93hRamLyn9kizkos024td8imxy5rn09xN/imzSgMJO356fVE4PhD5GudfIAARmtdziLu2OgupGuUqXj7/wCjo+lzjG/Mvoa0qZpQ+Zda9Z+j1LWQuMoiIIBr1JnKbCaQmUGwrMQmiueNCcw9lwDm+oOiHc4qIuVux54K9mMliSyKupWS843fy6s/7Dt6FRQ0ndttuOY2/wAKQOSMlkMpOa5Ml3plU/4eGRF6jmbcFObK1zsux/V0pBZLWYyPP6imVU3CRRVNPcWKrWTGIlpHh4HktBM4cVR4rKzbj0XRre7h9GYla8OCgqIzuNCq7DqywsdwdPJHCqvuLeX5prrlCRWckf2s8RY9NQfyTxIeaY8BNigc42YHEng0Ek+gRYTCRN4uZSVi3s3V/wDSd72D4XSQ4C2y+j2ppTwUkkaNLH3XQupIymdXHvDQSdgCT5DUpJK5dAs88rMSsC52mYk28ySsviOPOOjEklzKKoyeWJkwejw2efxSSGJnE7E+QPzVhStYDlp4jK4bzSm4H9ztvJoSSUna9sn4XgAsXUtSfvTMZ0a0u/JBYvgjp2BpkF2uDmuyHQ8rAnQgpJLNC+Skmsf8FtcGSxCiqYfD3bt7d4AS3zB/NS0mEyxMz90/mXEa+Z4+qSS63vtwXHfYvyE0lGTeSTfh5/4WjbL4B5BJJZL3uayFEIoYmyOa2S+S/iG1wDe1+VwFo8Sq2RRuIPhAuAOQ4ALqSlXWDr6GK25MZS1Zc2546+9FMkXUlnsilJnpq5NrkkD1K2RJJK8hNI4Zk0vSSVstRRzMh5qjRJJHFASeEDYYC6Qu4NHxKdilcGcdV1JOjFStwzyGum5XPJnpZ3v6LjKYAEnkSkktqeHhGJlC2QtOo059f0QtB2dwmSte5kJZdjczs5LQBe19jxSSW+6CxkzUTcpYZtMO/Z6GkGeUn+SPQeRedfgFqqahihbliY1g6DU+Z3PqkkufN8HWhBJ8EiSSSUOP/9k="/>
          <p:cNvSpPr>
            <a:spLocks noChangeAspect="1" noChangeArrowheads="1"/>
          </p:cNvSpPr>
          <p:nvPr/>
        </p:nvSpPr>
        <p:spPr bwMode="auto">
          <a:xfrm>
            <a:off x="155575" y="-1790700"/>
            <a:ext cx="5572125" cy="3743325"/>
          </a:xfrm>
          <a:prstGeom prst="rect">
            <a:avLst/>
          </a:prstGeom>
          <a:noFill/>
          <a:ln w="9525">
            <a:noFill/>
            <a:miter lim="800000"/>
            <a:headEnd/>
            <a:tailEnd/>
          </a:ln>
        </p:spPr>
        <p:txBody>
          <a:bodyPr/>
          <a:lstStyle/>
          <a:p>
            <a:endParaRPr lang="el-GR"/>
          </a:p>
        </p:txBody>
      </p:sp>
      <p:sp>
        <p:nvSpPr>
          <p:cNvPr id="5125" name="AutoShape 9" descr="data:image/jpeg;base64,/9j/4AAQSkZJRgABAQAAAQABAAD/2wCEAAkGBxQSEhUUExQVFBQVFBQVFBQUFxQUFBUVFBQWFhQUFxQYHCggGBolGxQVITEhJSkrLi4uFx8zODMsNygtLisBCgoKDg0OGxAQGy8kHyQtLCwsLCwsLCwsLCwsLCwsLCwsLCwsLCwsLCwsLCwsLCwsLCwsLCwsLCwsLCwsLCwsLP/AABEIALgBEgMBIgACEQEDEQH/xAAcAAABBQEBAQAAAAAAAAAAAAAEAAIDBQYBBwj/xABAEAABAwIEAwUFBQcCBwEAAAABAAIDBBEFEiExQVFhBhMicYFSkaGxwRQyQtHwByMzYnKC4bLxFSRTkqLC0jT/xAAaAQACAwEBAAAAAAAAAAAAAAACAwABBAUG/8QALREAAgIBBAEEAQIGAwAAAAAAAAECAxEEEiExQQUTIlEUFWEyM1JxgbGRwdH/2gAMAwEAAhEDEQA/ALXNctPVbPDqoZAL8Fg8jso0KusKjkeBbRc2uTzwej9QrXtp5NYHBYT9pUhydLhaFjHscMx0Wf8A2gSMfHa+pstO5tPJxdqTWDJ4bUWA9F6dhWKAMF+S8zw+l+75hX1dUFjPCbHRcrV22waVbxk3VQjJPcb+HEmuO6Cx+oLmWZusbQ1Dzrcq7pS8nU3TatVNR2z5YE9PFvKJcGo3W8drrQA5GaKuijcp3ZgNU+Opx4FypTKSkqppZnBzbNB06rT09Loqdk2U6K5pKm4WqqW5ZYixbXhFfXsLShaIgk3R2Jy6LKy4jlfpzQ28PIdfKwaZn8QJdqu0raKMAWMzwS0HZo4vPThbmhaSqaB3jzZrWlzj0AuV5T2mxZ1XPJIb2JAA5N2a30A96x6aziTXlmrUwy0mA4jXunkc+Qkl25JJJtchQw0rQAbC9wbDa9/8LsUV7mynpKUyHKNtPlqmuwSoBdI7XTbQ+Z1zH329yklYXAjU3Ab7iDr7lbQUjGnK0ZjoFaNpA1u3l59PzSJahofGrJh3xuHh5G46frRdZIQQdQ5rhfrxv+ua9Bw/s+LZnDU8x8hwQuI9nhlJt0RLUojoZmGTB2h2s0e6/wBLqXFS5xbK37wy35OsBe/XS/qU8YU7PYA6H6K0iwwmM34OHxCN6hARoZeU1Zk7sm9na35aX18tdeq2uGVQlYCDw1WI+zZomD8bBp102+AV3gDzEP5TqAdxxy+S0QtQmyp4NHK6yivdMqpLgEcU+m2TsmXo6ApWBKyewK0UcLU0hSEJqIoZZKycVxWQ5ZJdSUID1GDMc3ZB0EQjdYoWPtNpZV9Rihcbhcz8uiPKZ1Pxr5LbIvMZALbjdePY6ZDNq4kDYL0F9a4i11Vy4Y1zsxtdLt10H0FXoZrszEJeGoQVLy+xOi27aBtraKB2DMvfRZ5aqDQ/8WZFhewWlw1uY2Cp20obsp6eVzDcJULIuWWXKieODUhtk2Z2io217juiBUkp0r454Fx08/Iwu1VlTzgBVBansPVXVrnDhoGzRuXIZiMzcpWHqXAyC3NaiqizCyqxhTQbop67d4Lr0bXkD7cVphobA6yOaz0F3H/SPesDh7vDc8XA/C31Ws/aYD3MI4Av9/g/ysVS3EVuNxb14/FM06XtitR/MwXsbANP1zUtMAwG33ifgf8AZVYqNDbf9D8ld4PDd1zrrp8lc1gqHLNP2fw/TMdz7/RaOCkF7keXRV9E6wCtYXrIsNmt8LgLjYFyqpw5pFkonogSLRGKaESbT4KeDDWgk24pNohY+aspJFEEt1oapvyCMpbKWOC+2incQFF31kyDUWDJbkS0rjkI5E2/XndEwVICbRR3a7+q/vAKTqNdGGdqOZNLcwhtUCionKujpbKwiFgmRFyQ8phTimlGCcK4uppVkFdJcSUKPKBSVXJOFLU8l6J3Q5LrYhyXOeir+jo/mTPPBS1XJOFPVcl6IIhyXe6HJV+DWT82Z562nquXzT/s1TyXoIhHJPEQ5If0+sv86Z539mqeS4aap9lejd0OSRhHJEtBWT86Z52ynqfZU7Ian2Vvmwjkn9yOSJaKtFPWzMD3NT7K53NT7K9A7ockhCOSv8Osr82Z5+Yqn2VxkFRcXbovQe5HJMlhFtlT0deOi1rZ5PLf2hU5+zxOP4ZbH+5p/wDn4rFym0fXS3UnQfJej/tLi/5a/syt+IcPqvNiw5hyjZmPV7hYD0CRQsRwHc8yyMjNj5af5Wowf8PU/XT5LFtk1Pu/Xqtz2Xpi9zf5WA+pAV3PCJUss2FINFYxBQQUpACMhYskVya21gexykBUMkzW9UM7F27Bp9dE7KXkFRb6QauOKigqQ5OnkAUysFNPOCOR6Cmmsny1zBuUG2oY7M4bNBcb8mgn6IO3wM6RqsDN478yfgVYWVT2PYfskJdu5mY+biT9VcFdmtYgji2PMmROC6CnuXGhGLGkrhKkLU0hWTJGSmkqQhcIUKyR3ST0lCDHRpojUzgmhRomRuRODE4LoUwTIhGnCNOaFIApgrJGI110akAScFMEyRtjT+7TowpLKYJki7td7tSWXbK8EyRd2o5Y9EVZRzDRU0WnyeeftAhLqcgC5EkZt/dYfEhZer7OsawtYHGQAmR99zyDeQN1tO1EJfHI0b5bj+wh/wD6qSVjWhzsty4npwB+q4cpNSePtnchCLXK8I8QZSEPykWINiOu3zXqXZGkyg+TfkqvEMEzTNeBbXx22HLf3ei02FsyaIbLN2C4U7Ml1bRCSuawFzjoEZFqF2Sia4ai/Q7e5MSz0BuUXyecY3+0cNkdHBEDlFy9532HhYNXb81pPs87XNEpjdm2LQWna9rEmxVpPgMJIPcRlzSC1xY0kWNxYkabI6CjcXXdw9T70ySi44S5BjJxluzx9AdFSnkgcfm7ppLjYAEk8AALkn0WlkdZVuLUjZPvNDmkFrmkXBDtCCOIS5QSQUbG3yeeYXjL6p7mwsaSGGRokdYvYDYkWvbydbdXeCVgqA5gYWP8Ub2HcEgjhvujqXBIaV7nwxNiL25SWgluW97AXs3UDbkrLs1g7WymYG+b7wtbXn801RhKSjBASdkYuUnwaDBIO7gZH7GZno1zgPgAn19UI25jrcgD1/2SxCsbAwvd6DmVV0eKiXxXG+w2C13Xxh8E+THVRKfza4LGPEIy0uc4MDRdxcQABzueCxPaX9ozWAspBmO3euHhH9DTv5nToVq66GKoYWSsbI0+0NQeYduD1CyuG/s3gMznSSPkiFi2LRpPMPeNXDyA80VVyfDfJh1tN7/lcR8/ZVdgsXqp6hpHeyND/wB88kmOx3zE6XtsBroF6m5Mp4GRtDI2tYxosGsAa0DoAnFaW8idNp1RFrOc8nE0pyaVRoOJJJKEOPlHNRiULINxR5ThiL1qlpmu2Y69WpvEU2bAShOE7eaxpxJ3FQ/8Weubfq6apbWztaf0+66G7GDetmHNP70c1h2Yo7mnDFnc0yOopeFuFS0OoWfibfvhzXHzjmsPJi0ifHibyFrnVthvyYabN93tYwzaxzhFNXnFLjb+8ynmvQMNfdo8llpujYsxN2q0k9O0peQmy6AnWXbJplGZUyZuhU6jmGhVMi7MhVC81j+rpUsVmBp1cwNafNrQAfUWKdVfxlW9sa11H3VWxpe3N3MzBYXYQ5zHi/4g4ED+u3K3IjXu3teGdic9u3+wTWwEFxt4S3XoRqPqgoEOzttTzxOMWZx1blLS0h3I32TcNmzAXWS3iWDRW245ZeQSI+GRVDHJzamybCeCSq3F254QMuJtBIF9PvEC4Cq6zEDazdzoEfh0Iayx479T1Tfcc3iIv2VBZkRSY3BexkF/Uj1OwT6nFGAbgC299PemVVAwjSwVNUYSBysgk5IZGNb55NDR1rXbEOClxDH6emZmlcG8mDV7v6W/XZYzEMXbStPiAc6zWDmb8vJZN2FVVfUERAOc7V7nOsyMDS7na2G2guei0aWWXiRz/Ud0K81LL/0bOj7XGvqHMLQyCNuZrDZznuJs0vd0F9Bp5rQxsiP4W36Cx94VBhfZGGgNnnvpXtBc9ws0akZY28BfidT8Fd08EdwQLeriPcSkamebXgZoa5Q063t55YdTRtGxPkTdcdUFpuCo6nw7FAOmulSnt4RqjXu5ZqYZczQeacVW4LNdpb6hWJXZos3wTORdXsm0cXCupqaKwJJcSUIYVrVG52q73l9k5jFyvVPUfcxGtna9J9N/Fi3YuRgZdO7lENjUrI156Vny+R1nZgC7lMdGrMwqGSJE15TJG3IEZrcE+KW+y5LGoGHKV0NL6hZGSjJ5iLt0lVkW0vl9lnSUQc8O43W/w5lmhYGiqLEcrhegYcbsC9HGqEflDpnmdRqbZy9u3uIUkkkjMwk2TYpya/ZRkRka0fvlD21ojNQTNAu5rQ9o6scHD4Aoqtb+9UWO4yyKFzQQ57hYN3Avxd06LlwnGG9yfk6VzyoYPGOywc2V+hyusTps4afH6LdUcljZUDqp8bZLvuHXs3RoAFi0aC7je/TQaI2Go2Kx6nxNeR+mnlNGtjdcJFiCoKi4R4elJ5R0F+xQ4zWGnaZLAm4Y3M7K3MbkZncBoss/tVWkPa6JsjiLRmGUsYw83e17xsvRK7C2TwPjeAQ7XycDdrh1BAWOw/AMjiyTOxwvYi5a63EX4bcVu08Y7f3Ml8pt5XRPTYkXhxdTzMN25Q2ppnANsM2YySN1vfhyVbimLuaC5hMYDtGulile8a/hiLg0bal3vUTHyve+Pw2Dntab5s2Xja2mik7N4cTKXSgENcQ0W00NgdeO6uaUVlpAqdslhN/5LTDMBd/+ipIdK77reEY5Ac1vOyFF3cRfaxedP6W3A+N1nHnvZAy9m/iPANG581qf+OQsAa29mgAAchpxSqJwU98310L1U9tarX+QbHXNdJleLhoGXpmGp9/yQwAa0ZBp53R9Y6KoFx4XgeFx/wBLuYVLDVhrix3hcDYjl/hKuw5uSeU/IzTWKUEl2vASHE8Esqe2YFI6peBzkSYdNleOSMpu0ERqHU7/AN3K2xbf7r2nZzTy+R0QDQs922w4yxiRhyzRHNG4bgjceR5J1N0q1hMz30qzldnorgmrLdge05q4B3mkjPC8cQRv6bFakrr1Wqa/f6OU1g4kuWSTQTAwNR0UajggR0Ua8XHU1Z5Z662xeDrI1MyIJzQngrlazUe7L49IxSkyMxoeeJGgKOYJFU5bkskjJ5KmWNAzsVtOFXTr0HtqKOhTI5h519V6VhP8MLzKikGcDqvUMM/hhem9PknQkcD1iDV6l9oLSSVB2gxru7sYQHfid7PQfzfJPuujVHdI5aTbwgrFsZbDp95/sjh1ceCytb2hlN/EfIeED3KvlnDueu5O56odwXm9T6hZY+HhfsaY1pDJp3E3ueupQlSCd9UU5qicee3y/wALErGEVM9OCLOGl7g8Qeid3fL0RVRHbfZBSghOjY+vAyuxwZPRVuR1itPQzh1lgqqYkfmL/Hddw7HXxGz9We0L3b5jiOoWmEX2jbDVRfDPUwNEHUG2oAPQgEEHcWKHwXGGytFiD5G4VjJCHagrVCXHAxcPnor5HR91mbA1jx4S5rGtF3b5SNtlT5RGwu93mtBLTG2XN4L5sun3rWvfyWQ7UYi0lzI9WxixI2zHQ/l71Vk3LsCc1XB4XkhwysMkwHNrTbrd2vyR1VUWcQqHAXZalgPFjfgTf5o/FbiU/wBSyW8HNcsvLLfDMUyvA4XVljzGuLTsbeFw3seB5rJuNnM8/otE+ozNbfgElTai0Wm4vKB5XPjbmJbkBALr2tc2FwepVhR1BKr8RaJYXx8XiwHlqL+75Km7L4qYnfZ5tCNY3H8TOAvzC018rJtq1G74yNy12igqzdpC62oaRooZ3Imh5nMAYaeseW6Ne25HC7T/AJK34rstju02KxE5yuLuJ0HvufkrjDK0OblOo2PqornGbS7OZfFbjWipZ7QXVkzE8f7pLT+o3f0/7M+xBTBopGFWEmEEfdKCkgLTqF5DUaO6l/OJ2I2Rl0xpepGqCVi4wEJCpcouSH7VgLamTLrF14ukJ4YvplbUFVlQVY1gsqipevTV2KytSR09Osioo7vB4Ar0/CpPAPJYHCIc1l6BTBscdyQGgXJPJei9PdapzF/3OF6vbKd23HCIccxMQx3v4naN+rvT8l59UvLzcojtFiXfPJ1ts0cgNv11QVO+4sVw/UNU7p8dLr/0xwhtRHMw2u02KVHU5xyI3Cmyquqf3b2u2vofVYYvPATLEhRPClumNO4KFPkgOWW0Go5cvI/RCSxb293L0Vi9qhe0O335pkbMFYKWpgB81VVEVlppaZ42IP8AU36tshJoHndrP/NbK7UDyZmGWSJ2aJxY7iPwu/qbx+avqXthOLB8Xq1+h9CLoWagkvo0e78yuMws/jdp7LNPeVrU4y7Gwvsh/Cwqq7TVE/gjGS+7ibkDyGxTJ6cRxBgub6uJ1JPMoumga0WAAHIfXmm1QufX5Jc7F0gZ2SnzJgEl2SwvHC7T62+qu8aF3NeNnAH14/rqq+rjzNHRWL25obcW6j6j3fJIlLKQCK+V9nM8/mFYzT6BU1Y7Y+RRIlvb9cEDjwi0y1onl7rDX8v0ELj9BC+zDK1rwbxvGpY7kebSqh1S4ZrHiQfQ2VNiVQS4NafFvdaK4Ny4Jk19BUzR+GVp0t423cx3UO5fFWsuItazM42Hz6BYqgxJ8ev3hYgsdctB8kypr3SG7j5DgOgTG5fRoVssFvNiRe6+w4DkEfhtUdxtoFmo5LlWcE4FgOCyzjgS+ezW/bCuKhFakr3MDaerUdSXC+6dNK07rmCt8CFxqK+g0K9A4bo88h7lu+gKqc0HdRNe3mgZuz07zcPIC4OzFR/1D7l5m70S2c3KPCfg1rUwSxksg8LheEPF2dnH4/giI+z03FyyS9B1K65CWoq8sq8RkVXDTl5WvPZl53Klh7MuH4gtUPTtVCrbGPJth6jTCOEysw6ny29F3H8cv+5ILWgjxG4DiOR2IudkVibRD4bguI1/lHD1WfqqywOgdzvqD6JOnVunUoT7faOZqLVbLKB3gcNf1yUfd8Qo6eoY8+DwkbsO39t9vLZExvB6EaEbWPUcFJpiR0b77qoxCoz+EdVavZyVbV09nZhs7foVVeM5BkGUkl2A9E2V1nA802i0FkqoXHkVT7IE3UckfJRQSonMhZYH3hG6kDwVJJHdCOZlVpkJzGCmCmBKjZUhERTjgiy0Xgilo8vkg3w6q/BzBAzxWKbvwgStdGjKY2Ub2pNNlW/JMFRisWVxHA6jyUFNJcDorXFI87LjduvpxVBFJlJHqtkflEHpnJ32zeZ+d0BRN0dIdzoOgCmxGawPUKCH+Cz+ax95/JaYx+P9yN8ktOwguJ/FbTy4+ae5ceud5z9/BU8t5DXRIFNEVDE240TwLJciZCe9XVCkgIfQUDLDRV9fo8E7J0eKtVdjNZnacq7ruilnJFTKTw0XtPWMtuES2qZzC80ayXm5St772nJH6hH6Hfpz/qPShO3mE8SDmF5sHze05OEs42e5GtfH6Bfp0vtHpV0JidYIY3PPAaDmTsFgHVVVwkd7gnVFbK5gbM8vIN9bDoNunzS7vUYqt7Vz4Fz0cq+W0D1dSXkucbkkknqUC6yVRNyQLy5eZfyZAXEoLHOw2I+KIocRbLYOOWQaB3P+Vw4jon/Z3Ea/FU9bRlpzBOg1JYZTLqTEshyvFjwPC3Ag8W9eHFOFSx4LSdx6qqpK1j293MMw4X3B5g7gquxOJ1M5tnF0bvuO4g+w7ryPFMVKk8LhkyXOE1JzSRv+8w2PUHZw6EKxnPyVLR1AdIH8XMsf7Tcf6iraoPhBSbo/Pgi6GQlJ9aG8fiEEwlxtsOaVPQszEkF3Hxa8SNuFvgQUcKotNyfQ2muVs1CPZZRVjTxUL6m56X2UkNmiwa0D+keSlbl9lv8A2gJftxzlHRfpVn2geWiDhdpVfLI6N1itBAIxu21+X5XTJsEika7JLZ5tl7wGw1ub230uN02qqTeOMGezRWw/cCoMSuj5XZtVXz9nKhhu1rXcwx4N+tjZOhlc3wva5p5OBB+O6llM4rrgyyg12OlCEmF9FPVTgKvp5C9x5BLjBrlghEbbKhxSLI6/AH4FaMhV+JwXan0TwwJIzWJR5mEdDYqSpGVrByyD3WTZAW3aduCKyBzQegW5ywl9AENRoR5hRgbjqp6ptwmsAPnsVSfAXkGbJkdy/W6LbUA9VC9nAi4+I/wohQHdp+iJqL7LyHioC6gfs0nI/BJB7cfsvce+NpW8lJ9mbySaU+6ekjS2zn2ZvJObTN5LoKcCjwgcyG/Zm8kvs7eSkukCraQO6QLWlkTC82026ngFhK2rzE+ave0lQ6R+QfdZp5u4n6e9UQpQ3crj6u3fPC6QEpN9g0bS4oxkFt1DLWhugsqGtqaok3MMTOGZxc+3kNB70iFTn5AfBpXuHNCyx36rH/8AMPP7tz39WtIb7zoixi09PlE7NHaAgg+9O/Ea6az9E3It5cNF8zTbzQvaGndJTOaNXizhtqWkHTra6Jp8aieNTbzVPjWOtBEcXiedhy6u5BXTC33Fx0U8YGYI77l+v1Wnc7wrIy1Pdvhbuczb+v3j7ytS93hRamLyn9kizkos024td8imxy5rn09xN/imzSgMJO356fVE4PhD5GudfIAARmtdziLu2OgupGuUqXj7/wCjo+lzjG/Mvoa0qZpQ+Zda9Z+j1LWQuMoiIIBr1JnKbCaQmUGwrMQmiueNCcw9lwDm+oOiHc4qIuVux54K9mMliSyKupWS843fy6s/7Dt6FRQ0ndttuOY2/wAKQOSMlkMpOa5Ml3plU/4eGRF6jmbcFObK1zsux/V0pBZLWYyPP6imVU3CRRVNPcWKrWTGIlpHh4HktBM4cVR4rKzbj0XRre7h9GYla8OCgqIzuNCq7DqywsdwdPJHCqvuLeX5prrlCRWckf2s8RY9NQfyTxIeaY8BNigc42YHEng0Ek+gRYTCRN4uZSVi3s3V/wDSd72D4XSQ4C2y+j2ppTwUkkaNLH3XQupIymdXHvDQSdgCT5DUpJK5dAs88rMSsC52mYk28ySsviOPOOjEklzKKoyeWJkwejw2efxSSGJnE7E+QPzVhStYDlp4jK4bzSm4H9ztvJoSSUna9sn4XgAsXUtSfvTMZ0a0u/JBYvgjp2BpkF2uDmuyHQ8rAnQgpJLNC+Skmsf8FtcGSxCiqYfD3bt7d4AS3zB/NS0mEyxMz90/mXEa+Z4+qSS63vtwXHfYvyE0lGTeSTfh5/4WjbL4B5BJJZL3uayFEIoYmyOa2S+S/iG1wDe1+VwFo8Sq2RRuIPhAuAOQ4ALqSlXWDr6GK25MZS1Zc2546+9FMkXUlnsilJnpq5NrkkD1K2RJJK8hNI4Zk0vSSVstRRzMh5qjRJJHFASeEDYYC6Qu4NHxKdilcGcdV1JOjFStwzyGum5XPJnpZ3v6LjKYAEnkSkktqeHhGJlC2QtOo059f0QtB2dwmSte5kJZdjczs5LQBe19jxSSW+6CxkzUTcpYZtMO/Z6GkGeUn+SPQeRedfgFqqahihbliY1g6DU+Z3PqkkufN8HWhBJ8EiSSSUOP/9k="/>
          <p:cNvSpPr>
            <a:spLocks noChangeAspect="1" noChangeArrowheads="1"/>
          </p:cNvSpPr>
          <p:nvPr/>
        </p:nvSpPr>
        <p:spPr bwMode="auto">
          <a:xfrm>
            <a:off x="155575" y="-1790700"/>
            <a:ext cx="5572125" cy="3743325"/>
          </a:xfrm>
          <a:prstGeom prst="rect">
            <a:avLst/>
          </a:prstGeom>
          <a:noFill/>
          <a:ln w="9525">
            <a:noFill/>
            <a:miter lim="800000"/>
            <a:headEnd/>
            <a:tailEnd/>
          </a:ln>
        </p:spPr>
        <p:txBody>
          <a:bodyPr/>
          <a:lstStyle/>
          <a:p>
            <a:endParaRPr lang="el-GR"/>
          </a:p>
        </p:txBody>
      </p:sp>
      <p:sp>
        <p:nvSpPr>
          <p:cNvPr id="5126" name="AutoShape 11" descr="data:image/jpeg;base64,/9j/4AAQSkZJRgABAQAAAQABAAD/2wCEAAkGBxQSEhUUExQVFBQVFBQVFBQUFxQUFBUVFBQWFhQUFxQYHCggGBolGxQVITEhJSkrLi4uFx8zODMsNygtLisBCgoKDg0OGxAQGy8kHyQtLCwsLCwsLCwsLCwsLCwsLCwsLCwsLCwsLCwsLCwsLCwsLCwsLCwsLCwsLCwsLCwsLP/AABEIALgBEgMBIgACEQEDEQH/xAAcAAABBQEBAQAAAAAAAAAAAAAEAAIDBQYBBwj/xABAEAABAwIEAwUFBQcCBwEAAAABAAIDBBEFEiExQVFhBhMicYFSkaGxwRQyQtHwByMzYnKC4bLxFSRTkqLC0jT/xAAaAQACAwEBAAAAAAAAAAAAAAACAwABBAUG/8QALREAAgIBBAEEAQIGAwAAAAAAAAECAxEEEiExQQUTIlEUFWEyM1JxgbGRwdH/2gAMAwEAAhEDEQA/ALXNctPVbPDqoZAL8Fg8jso0KusKjkeBbRc2uTzwej9QrXtp5NYHBYT9pUhydLhaFjHscMx0Wf8A2gSMfHa+pstO5tPJxdqTWDJ4bUWA9F6dhWKAMF+S8zw+l+75hX1dUFjPCbHRcrV22waVbxk3VQjJPcb+HEmuO6Cx+oLmWZusbQ1Dzrcq7pS8nU3TatVNR2z5YE9PFvKJcGo3W8drrQA5GaKuijcp3ZgNU+Opx4FypTKSkqppZnBzbNB06rT09Loqdk2U6K5pKm4WqqW5ZYixbXhFfXsLShaIgk3R2Jy6LKy4jlfpzQ28PIdfKwaZn8QJdqu0raKMAWMzwS0HZo4vPThbmhaSqaB3jzZrWlzj0AuV5T2mxZ1XPJIb2JAA5N2a30A96x6aziTXlmrUwy0mA4jXunkc+Qkl25JJJtchQw0rQAbC9wbDa9/8LsUV7mynpKUyHKNtPlqmuwSoBdI7XTbQ+Z1zH329yklYXAjU3Ab7iDr7lbQUjGnK0ZjoFaNpA1u3l59PzSJahofGrJh3xuHh5G46frRdZIQQdQ5rhfrxv+ua9Bw/s+LZnDU8x8hwQuI9nhlJt0RLUojoZmGTB2h2s0e6/wBLqXFS5xbK37wy35OsBe/XS/qU8YU7PYA6H6K0iwwmM34OHxCN6hARoZeU1Zk7sm9na35aX18tdeq2uGVQlYCDw1WI+zZomD8bBp102+AV3gDzEP5TqAdxxy+S0QtQmyp4NHK6yivdMqpLgEcU+m2TsmXo6ApWBKyewK0UcLU0hSEJqIoZZKycVxWQ5ZJdSUID1GDMc3ZB0EQjdYoWPtNpZV9Rihcbhcz8uiPKZ1Pxr5LbIvMZALbjdePY6ZDNq4kDYL0F9a4i11Vy4Y1zsxtdLt10H0FXoZrszEJeGoQVLy+xOi27aBtraKB2DMvfRZ5aqDQ/8WZFhewWlw1uY2Cp20obsp6eVzDcJULIuWWXKieODUhtk2Z2io217juiBUkp0r454Fx08/Iwu1VlTzgBVBansPVXVrnDhoGzRuXIZiMzcpWHqXAyC3NaiqizCyqxhTQbop67d4Lr0bXkD7cVphobA6yOaz0F3H/SPesDh7vDc8XA/C31Ws/aYD3MI4Av9/g/ysVS3EVuNxb14/FM06XtitR/MwXsbANP1zUtMAwG33ifgf8AZVYqNDbf9D8ld4PDd1zrrp8lc1gqHLNP2fw/TMdz7/RaOCkF7keXRV9E6wCtYXrIsNmt8LgLjYFyqpw5pFkonogSLRGKaESbT4KeDDWgk24pNohY+aspJFEEt1oapvyCMpbKWOC+2incQFF31kyDUWDJbkS0rjkI5E2/XndEwVICbRR3a7+q/vAKTqNdGGdqOZNLcwhtUCionKujpbKwiFgmRFyQ8phTimlGCcK4uppVkFdJcSUKPKBSVXJOFLU8l6J3Q5LrYhyXOeir+jo/mTPPBS1XJOFPVcl6IIhyXe6HJV+DWT82Z562nquXzT/s1TyXoIhHJPEQ5If0+sv86Z539mqeS4aap9lejd0OSRhHJEtBWT86Z52ynqfZU7Ian2Vvmwjkn9yOSJaKtFPWzMD3NT7K53NT7K9A7ockhCOSv8Osr82Z5+Yqn2VxkFRcXbovQe5HJMlhFtlT0deOi1rZ5PLf2hU5+zxOP4ZbH+5p/wDn4rFym0fXS3UnQfJej/tLi/5a/syt+IcPqvNiw5hyjZmPV7hYD0CRQsRwHc8yyMjNj5af5Wowf8PU/XT5LFtk1Pu/Xqtz2Xpi9zf5WA+pAV3PCJUss2FINFYxBQQUpACMhYskVya21gexykBUMkzW9UM7F27Bp9dE7KXkFRb6QauOKigqQ5OnkAUysFNPOCOR6Cmmsny1zBuUG2oY7M4bNBcb8mgn6IO3wM6RqsDN478yfgVYWVT2PYfskJdu5mY+biT9VcFdmtYgji2PMmROC6CnuXGhGLGkrhKkLU0hWTJGSmkqQhcIUKyR3ST0lCDHRpojUzgmhRomRuRODE4LoUwTIhGnCNOaFIApgrJGI110akAScFMEyRtjT+7TowpLKYJki7td7tSWXbK8EyRd2o5Y9EVZRzDRU0WnyeeftAhLqcgC5EkZt/dYfEhZer7OsawtYHGQAmR99zyDeQN1tO1EJfHI0b5bj+wh/wD6qSVjWhzsty4npwB+q4cpNSePtnchCLXK8I8QZSEPykWINiOu3zXqXZGkyg+TfkqvEMEzTNeBbXx22HLf3ei02FsyaIbLN2C4U7Ml1bRCSuawFzjoEZFqF2Sia4ai/Q7e5MSz0BuUXyecY3+0cNkdHBEDlFy9532HhYNXb81pPs87XNEpjdm2LQWna9rEmxVpPgMJIPcRlzSC1xY0kWNxYkabI6CjcXXdw9T70ySi44S5BjJxluzx9AdFSnkgcfm7ppLjYAEk8AALkn0WlkdZVuLUjZPvNDmkFrmkXBDtCCOIS5QSQUbG3yeeYXjL6p7mwsaSGGRokdYvYDYkWvbydbdXeCVgqA5gYWP8Ub2HcEgjhvujqXBIaV7nwxNiL25SWgluW97AXs3UDbkrLs1g7WymYG+b7wtbXn801RhKSjBASdkYuUnwaDBIO7gZH7GZno1zgPgAn19UI25jrcgD1/2SxCsbAwvd6DmVV0eKiXxXG+w2C13Xxh8E+THVRKfza4LGPEIy0uc4MDRdxcQABzueCxPaX9ozWAspBmO3euHhH9DTv5nToVq66GKoYWSsbI0+0NQeYduD1CyuG/s3gMznSSPkiFi2LRpPMPeNXDyA80VVyfDfJh1tN7/lcR8/ZVdgsXqp6hpHeyND/wB88kmOx3zE6XtsBroF6m5Mp4GRtDI2tYxosGsAa0DoAnFaW8idNp1RFrOc8nE0pyaVRoOJJJKEOPlHNRiULINxR5ThiL1qlpmu2Y69WpvEU2bAShOE7eaxpxJ3FQ/8Weubfq6apbWztaf0+66G7GDetmHNP70c1h2Yo7mnDFnc0yOopeFuFS0OoWfibfvhzXHzjmsPJi0ifHibyFrnVthvyYabN93tYwzaxzhFNXnFLjb+8ynmvQMNfdo8llpujYsxN2q0k9O0peQmy6AnWXbJplGZUyZuhU6jmGhVMi7MhVC81j+rpUsVmBp1cwNafNrQAfUWKdVfxlW9sa11H3VWxpe3N3MzBYXYQ5zHi/4g4ED+u3K3IjXu3teGdic9u3+wTWwEFxt4S3XoRqPqgoEOzttTzxOMWZx1blLS0h3I32TcNmzAXWS3iWDRW245ZeQSI+GRVDHJzamybCeCSq3F254QMuJtBIF9PvEC4Cq6zEDazdzoEfh0Iayx479T1Tfcc3iIv2VBZkRSY3BexkF/Uj1OwT6nFGAbgC299PemVVAwjSwVNUYSBysgk5IZGNb55NDR1rXbEOClxDH6emZmlcG8mDV7v6W/XZYzEMXbStPiAc6zWDmb8vJZN2FVVfUERAOc7V7nOsyMDS7na2G2guei0aWWXiRz/Ud0K81LL/0bOj7XGvqHMLQyCNuZrDZznuJs0vd0F9Bp5rQxsiP4W36Cx94VBhfZGGgNnnvpXtBc9ws0akZY28BfidT8Fd08EdwQLeriPcSkamebXgZoa5Q063t55YdTRtGxPkTdcdUFpuCo6nw7FAOmulSnt4RqjXu5ZqYZczQeacVW4LNdpb6hWJXZos3wTORdXsm0cXCupqaKwJJcSUIYVrVG52q73l9k5jFyvVPUfcxGtna9J9N/Fi3YuRgZdO7lENjUrI156Vny+R1nZgC7lMdGrMwqGSJE15TJG3IEZrcE+KW+y5LGoGHKV0NL6hZGSjJ5iLt0lVkW0vl9lnSUQc8O43W/w5lmhYGiqLEcrhegYcbsC9HGqEflDpnmdRqbZy9u3uIUkkkjMwk2TYpya/ZRkRka0fvlD21ojNQTNAu5rQ9o6scHD4Aoqtb+9UWO4yyKFzQQ57hYN3Avxd06LlwnGG9yfk6VzyoYPGOywc2V+hyusTps4afH6LdUcljZUDqp8bZLvuHXs3RoAFi0aC7je/TQaI2Go2Kx6nxNeR+mnlNGtjdcJFiCoKi4R4elJ5R0F+xQ4zWGnaZLAm4Y3M7K3MbkZncBoss/tVWkPa6JsjiLRmGUsYw83e17xsvRK7C2TwPjeAQ7XycDdrh1BAWOw/AMjiyTOxwvYi5a63EX4bcVu08Y7f3Ml8pt5XRPTYkXhxdTzMN25Q2ppnANsM2YySN1vfhyVbimLuaC5hMYDtGulile8a/hiLg0bal3vUTHyve+Pw2Dntab5s2Xja2mik7N4cTKXSgENcQ0W00NgdeO6uaUVlpAqdslhN/5LTDMBd/+ipIdK77reEY5Ac1vOyFF3cRfaxedP6W3A+N1nHnvZAy9m/iPANG581qf+OQsAa29mgAAchpxSqJwU98310L1U9tarX+QbHXNdJleLhoGXpmGp9/yQwAa0ZBp53R9Y6KoFx4XgeFx/wBLuYVLDVhrix3hcDYjl/hKuw5uSeU/IzTWKUEl2vASHE8Esqe2YFI6peBzkSYdNleOSMpu0ERqHU7/AN3K2xbf7r2nZzTy+R0QDQs922w4yxiRhyzRHNG4bgjceR5J1N0q1hMz30qzldnorgmrLdge05q4B3mkjPC8cQRv6bFakrr1Wqa/f6OU1g4kuWSTQTAwNR0UajggR0Ua8XHU1Z5Z662xeDrI1MyIJzQngrlazUe7L49IxSkyMxoeeJGgKOYJFU5bkskjJ5KmWNAzsVtOFXTr0HtqKOhTI5h519V6VhP8MLzKikGcDqvUMM/hhem9PknQkcD1iDV6l9oLSSVB2gxru7sYQHfid7PQfzfJPuujVHdI5aTbwgrFsZbDp95/sjh1ceCytb2hlN/EfIeED3KvlnDueu5O56odwXm9T6hZY+HhfsaY1pDJp3E3ueupQlSCd9UU5qicee3y/wALErGEVM9OCLOGl7g8Qeid3fL0RVRHbfZBSghOjY+vAyuxwZPRVuR1itPQzh1lgqqYkfmL/Hddw7HXxGz9We0L3b5jiOoWmEX2jbDVRfDPUwNEHUG2oAPQgEEHcWKHwXGGytFiD5G4VjJCHagrVCXHAxcPnor5HR91mbA1jx4S5rGtF3b5SNtlT5RGwu93mtBLTG2XN4L5sun3rWvfyWQ7UYi0lzI9WxixI2zHQ/l71Vk3LsCc1XB4XkhwysMkwHNrTbrd2vyR1VUWcQqHAXZalgPFjfgTf5o/FbiU/wBSyW8HNcsvLLfDMUyvA4XVljzGuLTsbeFw3seB5rJuNnM8/otE+ozNbfgElTai0Wm4vKB5XPjbmJbkBALr2tc2FwepVhR1BKr8RaJYXx8XiwHlqL+75Km7L4qYnfZ5tCNY3H8TOAvzC018rJtq1G74yNy12igqzdpC62oaRooZ3Imh5nMAYaeseW6Ne25HC7T/AJK34rstju02KxE5yuLuJ0HvufkrjDK0OblOo2PqornGbS7OZfFbjWipZ7QXVkzE8f7pLT+o3f0/7M+xBTBopGFWEmEEfdKCkgLTqF5DUaO6l/OJ2I2Rl0xpepGqCVi4wEJCpcouSH7VgLamTLrF14ukJ4YvplbUFVlQVY1gsqipevTV2KytSR09Osioo7vB4Ar0/CpPAPJYHCIc1l6BTBscdyQGgXJPJei9PdapzF/3OF6vbKd23HCIccxMQx3v4naN+rvT8l59UvLzcojtFiXfPJ1ts0cgNv11QVO+4sVw/UNU7p8dLr/0xwhtRHMw2u02KVHU5xyI3Cmyquqf3b2u2vofVYYvPATLEhRPClumNO4KFPkgOWW0Go5cvI/RCSxb293L0Vi9qhe0O335pkbMFYKWpgB81VVEVlppaZ42IP8AU36tshJoHndrP/NbK7UDyZmGWSJ2aJxY7iPwu/qbx+avqXthOLB8Xq1+h9CLoWagkvo0e78yuMws/jdp7LNPeVrU4y7Gwvsh/Cwqq7TVE/gjGS+7ibkDyGxTJ6cRxBgub6uJ1JPMoumga0WAAHIfXmm1QufX5Jc7F0gZ2SnzJgEl2SwvHC7T62+qu8aF3NeNnAH14/rqq+rjzNHRWL25obcW6j6j3fJIlLKQCK+V9nM8/mFYzT6BU1Y7Y+RRIlvb9cEDjwi0y1onl7rDX8v0ELj9BC+zDK1rwbxvGpY7kebSqh1S4ZrHiQfQ2VNiVQS4NafFvdaK4Ny4Jk19BUzR+GVp0t423cx3UO5fFWsuItazM42Hz6BYqgxJ8ev3hYgsdctB8kypr3SG7j5DgOgTG5fRoVssFvNiRe6+w4DkEfhtUdxtoFmo5LlWcE4FgOCyzjgS+ezW/bCuKhFakr3MDaerUdSXC+6dNK07rmCt8CFxqK+g0K9A4bo88h7lu+gKqc0HdRNe3mgZuz07zcPIC4OzFR/1D7l5m70S2c3KPCfg1rUwSxksg8LheEPF2dnH4/giI+z03FyyS9B1K65CWoq8sq8RkVXDTl5WvPZl53Klh7MuH4gtUPTtVCrbGPJth6jTCOEysw6ny29F3H8cv+5ILWgjxG4DiOR2IudkVibRD4bguI1/lHD1WfqqywOgdzvqD6JOnVunUoT7faOZqLVbLKB3gcNf1yUfd8Qo6eoY8+DwkbsO39t9vLZExvB6EaEbWPUcFJpiR0b77qoxCoz+EdVavZyVbV09nZhs7foVVeM5BkGUkl2A9E2V1nA802i0FkqoXHkVT7IE3UckfJRQSonMhZYH3hG6kDwVJJHdCOZlVpkJzGCmCmBKjZUhERTjgiy0Xgilo8vkg3w6q/BzBAzxWKbvwgStdGjKY2Ub2pNNlW/JMFRisWVxHA6jyUFNJcDorXFI87LjduvpxVBFJlJHqtkflEHpnJ32zeZ+d0BRN0dIdzoOgCmxGawPUKCH+Cz+ax95/JaYx+P9yN8ktOwguJ/FbTy4+ae5ceud5z9/BU8t5DXRIFNEVDE240TwLJciZCe9XVCkgIfQUDLDRV9fo8E7J0eKtVdjNZnacq7ruilnJFTKTw0XtPWMtuES2qZzC80ayXm5St772nJH6hH6Hfpz/qPShO3mE8SDmF5sHze05OEs42e5GtfH6Bfp0vtHpV0JidYIY3PPAaDmTsFgHVVVwkd7gnVFbK5gbM8vIN9bDoNunzS7vUYqt7Vz4Fz0cq+W0D1dSXkucbkkknqUC6yVRNyQLy5eZfyZAXEoLHOw2I+KIocRbLYOOWQaB3P+Vw4jon/Z3Ea/FU9bRlpzBOg1JYZTLqTEshyvFjwPC3Ag8W9eHFOFSx4LSdx6qqpK1j293MMw4X3B5g7gquxOJ1M5tnF0bvuO4g+w7ryPFMVKk8LhkyXOE1JzSRv+8w2PUHZw6EKxnPyVLR1AdIH8XMsf7Tcf6iraoPhBSbo/Pgi6GQlJ9aG8fiEEwlxtsOaVPQszEkF3Hxa8SNuFvgQUcKotNyfQ2muVs1CPZZRVjTxUL6m56X2UkNmiwa0D+keSlbl9lv8A2gJftxzlHRfpVn2geWiDhdpVfLI6N1itBAIxu21+X5XTJsEika7JLZ5tl7wGw1ub230uN02qqTeOMGezRWw/cCoMSuj5XZtVXz9nKhhu1rXcwx4N+tjZOhlc3wva5p5OBB+O6llM4rrgyyg12OlCEmF9FPVTgKvp5C9x5BLjBrlghEbbKhxSLI6/AH4FaMhV+JwXan0TwwJIzWJR5mEdDYqSpGVrByyD3WTZAW3aduCKyBzQegW5ywl9AENRoR5hRgbjqp6ptwmsAPnsVSfAXkGbJkdy/W6LbUA9VC9nAi4+I/wohQHdp+iJqL7LyHioC6gfs0nI/BJB7cfsvce+NpW8lJ9mbySaU+6ekjS2zn2ZvJObTN5LoKcCjwgcyG/Zm8kvs7eSkukCraQO6QLWlkTC82026ngFhK2rzE+ave0lQ6R+QfdZp5u4n6e9UQpQ3crj6u3fPC6QEpN9g0bS4oxkFt1DLWhugsqGtqaok3MMTOGZxc+3kNB70iFTn5AfBpXuHNCyx36rH/8AMPP7tz39WtIb7zoixi09PlE7NHaAgg+9O/Ea6az9E3It5cNF8zTbzQvaGndJTOaNXizhtqWkHTra6Jp8aieNTbzVPjWOtBEcXiedhy6u5BXTC33Fx0U8YGYI77l+v1Wnc7wrIy1Pdvhbuczb+v3j7ytS93hRamLyn9kizkos024td8imxy5rn09xN/imzSgMJO356fVE4PhD5GudfIAARmtdziLu2OgupGuUqXj7/wCjo+lzjG/Mvoa0qZpQ+Zda9Z+j1LWQuMoiIIBr1JnKbCaQmUGwrMQmiueNCcw9lwDm+oOiHc4qIuVux54K9mMliSyKupWS843fy6s/7Dt6FRQ0ndttuOY2/wAKQOSMlkMpOa5Ml3plU/4eGRF6jmbcFObK1zsux/V0pBZLWYyPP6imVU3CRRVNPcWKrWTGIlpHh4HktBM4cVR4rKzbj0XRre7h9GYla8OCgqIzuNCq7DqywsdwdPJHCqvuLeX5prrlCRWckf2s8RY9NQfyTxIeaY8BNigc42YHEng0Ek+gRYTCRN4uZSVi3s3V/wDSd72D4XSQ4C2y+j2ppTwUkkaNLH3XQupIymdXHvDQSdgCT5DUpJK5dAs88rMSsC52mYk28ySsviOPOOjEklzKKoyeWJkwejw2efxSSGJnE7E+QPzVhStYDlp4jK4bzSm4H9ztvJoSSUna9sn4XgAsXUtSfvTMZ0a0u/JBYvgjp2BpkF2uDmuyHQ8rAnQgpJLNC+Skmsf8FtcGSxCiqYfD3bt7d4AS3zB/NS0mEyxMz90/mXEa+Z4+qSS63vtwXHfYvyE0lGTeSTfh5/4WjbL4B5BJJZL3uayFEIoYmyOa2S+S/iG1wDe1+VwFo8Sq2RRuIPhAuAOQ4ALqSlXWDr6GK25MZS1Zc2546+9FMkXUlnsilJnpq5NrkkD1K2RJJK8hNI4Zk0vSSVstRRzMh5qjRJJHFASeEDYYC6Qu4NHxKdilcGcdV1JOjFStwzyGum5XPJnpZ3v6LjKYAEnkSkktqeHhGJlC2QtOo059f0QtB2dwmSte5kJZdjczs5LQBe19jxSSW+6CxkzUTcpYZtMO/Z6GkGeUn+SPQeRedfgFqqahihbliY1g6DU+Z3PqkkufN8HWhBJ8EiSSSUOP/9k="/>
          <p:cNvSpPr>
            <a:spLocks noChangeAspect="1" noChangeArrowheads="1"/>
          </p:cNvSpPr>
          <p:nvPr/>
        </p:nvSpPr>
        <p:spPr bwMode="auto">
          <a:xfrm>
            <a:off x="155575" y="-1790700"/>
            <a:ext cx="5572125" cy="3743325"/>
          </a:xfrm>
          <a:prstGeom prst="rect">
            <a:avLst/>
          </a:prstGeom>
          <a:noFill/>
          <a:ln w="9525">
            <a:noFill/>
            <a:miter lim="800000"/>
            <a:headEnd/>
            <a:tailEnd/>
          </a:ln>
        </p:spPr>
        <p:txBody>
          <a:bodyPr/>
          <a:lstStyle/>
          <a:p>
            <a:endParaRPr lang="el-GR"/>
          </a:p>
        </p:txBody>
      </p:sp>
      <p:sp>
        <p:nvSpPr>
          <p:cNvPr id="5127" name="AutoShape 13" descr="data:image/jpeg;base64,/9j/4AAQSkZJRgABAQAAAQABAAD/2wCEAAkGBxQSEhUUExQVFBQVFBQVFBQUFxQUFBUVFBQWFhQUFxQYHCggGBolGxQVITEhJSkrLi4uFx8zODMsNygtLisBCgoKDg0OGxAQGy8kHyQtLCwsLCwsLCwsLCwsLCwsLCwsLCwsLCwsLCwsLCwsLCwsLCwsLCwsLCwsLCwsLCwsLP/AABEIALgBEgMBIgACEQEDEQH/xAAcAAABBQEBAQAAAAAAAAAAAAAEAAIDBQYBBwj/xABAEAABAwIEAwUFBQcCBwEAAAABAAIDBBEFEiExQVFhBhMicYFSkaGxwRQyQtHwByMzYnKC4bLxFSRTkqLC0jT/xAAaAQACAwEBAAAAAAAAAAAAAAACAwABBAUG/8QALREAAgIBBAEEAQIGAwAAAAAAAAECAxEEEiExQQUTIlEUFWEyM1JxgbGRwdH/2gAMAwEAAhEDEQA/ALXNctPVbPDqoZAL8Fg8jso0KusKjkeBbRc2uTzwej9QrXtp5NYHBYT9pUhydLhaFjHscMx0Wf8A2gSMfHa+pstO5tPJxdqTWDJ4bUWA9F6dhWKAMF+S8zw+l+75hX1dUFjPCbHRcrV22waVbxk3VQjJPcb+HEmuO6Cx+oLmWZusbQ1Dzrcq7pS8nU3TatVNR2z5YE9PFvKJcGo3W8drrQA5GaKuijcp3ZgNU+Opx4FypTKSkqppZnBzbNB06rT09Loqdk2U6K5pKm4WqqW5ZYixbXhFfXsLShaIgk3R2Jy6LKy4jlfpzQ28PIdfKwaZn8QJdqu0raKMAWMzwS0HZo4vPThbmhaSqaB3jzZrWlzj0AuV5T2mxZ1XPJIb2JAA5N2a30A96x6aziTXlmrUwy0mA4jXunkc+Qkl25JJJtchQw0rQAbC9wbDa9/8LsUV7mynpKUyHKNtPlqmuwSoBdI7XTbQ+Z1zH329yklYXAjU3Ab7iDr7lbQUjGnK0ZjoFaNpA1u3l59PzSJahofGrJh3xuHh5G46frRdZIQQdQ5rhfrxv+ua9Bw/s+LZnDU8x8hwQuI9nhlJt0RLUojoZmGTB2h2s0e6/wBLqXFS5xbK37wy35OsBe/XS/qU8YU7PYA6H6K0iwwmM34OHxCN6hARoZeU1Zk7sm9na35aX18tdeq2uGVQlYCDw1WI+zZomD8bBp102+AV3gDzEP5TqAdxxy+S0QtQmyp4NHK6yivdMqpLgEcU+m2TsmXo6ApWBKyewK0UcLU0hSEJqIoZZKycVxWQ5ZJdSUID1GDMc3ZB0EQjdYoWPtNpZV9Rihcbhcz8uiPKZ1Pxr5LbIvMZALbjdePY6ZDNq4kDYL0F9a4i11Vy4Y1zsxtdLt10H0FXoZrszEJeGoQVLy+xOi27aBtraKB2DMvfRZ5aqDQ/8WZFhewWlw1uY2Cp20obsp6eVzDcJULIuWWXKieODUhtk2Z2io217juiBUkp0r454Fx08/Iwu1VlTzgBVBansPVXVrnDhoGzRuXIZiMzcpWHqXAyC3NaiqizCyqxhTQbop67d4Lr0bXkD7cVphobA6yOaz0F3H/SPesDh7vDc8XA/C31Ws/aYD3MI4Av9/g/ysVS3EVuNxb14/FM06XtitR/MwXsbANP1zUtMAwG33ifgf8AZVYqNDbf9D8ld4PDd1zrrp8lc1gqHLNP2fw/TMdz7/RaOCkF7keXRV9E6wCtYXrIsNmt8LgLjYFyqpw5pFkonogSLRGKaESbT4KeDDWgk24pNohY+aspJFEEt1oapvyCMpbKWOC+2incQFF31kyDUWDJbkS0rjkI5E2/XndEwVICbRR3a7+q/vAKTqNdGGdqOZNLcwhtUCionKujpbKwiFgmRFyQ8phTimlGCcK4uppVkFdJcSUKPKBSVXJOFLU8l6J3Q5LrYhyXOeir+jo/mTPPBS1XJOFPVcl6IIhyXe6HJV+DWT82Z562nquXzT/s1TyXoIhHJPEQ5If0+sv86Z539mqeS4aap9lejd0OSRhHJEtBWT86Z52ynqfZU7Ian2Vvmwjkn9yOSJaKtFPWzMD3NT7K53NT7K9A7ockhCOSv8Osr82Z5+Yqn2VxkFRcXbovQe5HJMlhFtlT0deOi1rZ5PLf2hU5+zxOP4ZbH+5p/wDn4rFym0fXS3UnQfJej/tLi/5a/syt+IcPqvNiw5hyjZmPV7hYD0CRQsRwHc8yyMjNj5af5Wowf8PU/XT5LFtk1Pu/Xqtz2Xpi9zf5WA+pAV3PCJUss2FINFYxBQQUpACMhYskVya21gexykBUMkzW9UM7F27Bp9dE7KXkFRb6QauOKigqQ5OnkAUysFNPOCOR6Cmmsny1zBuUG2oY7M4bNBcb8mgn6IO3wM6RqsDN478yfgVYWVT2PYfskJdu5mY+biT9VcFdmtYgji2PMmROC6CnuXGhGLGkrhKkLU0hWTJGSmkqQhcIUKyR3ST0lCDHRpojUzgmhRomRuRODE4LoUwTIhGnCNOaFIApgrJGI110akAScFMEyRtjT+7TowpLKYJki7td7tSWXbK8EyRd2o5Y9EVZRzDRU0WnyeeftAhLqcgC5EkZt/dYfEhZer7OsawtYHGQAmR99zyDeQN1tO1EJfHI0b5bj+wh/wD6qSVjWhzsty4npwB+q4cpNSePtnchCLXK8I8QZSEPykWINiOu3zXqXZGkyg+TfkqvEMEzTNeBbXx22HLf3ei02FsyaIbLN2C4U7Ml1bRCSuawFzjoEZFqF2Sia4ai/Q7e5MSz0BuUXyecY3+0cNkdHBEDlFy9532HhYNXb81pPs87XNEpjdm2LQWna9rEmxVpPgMJIPcRlzSC1xY0kWNxYkabI6CjcXXdw9T70ySi44S5BjJxluzx9AdFSnkgcfm7ppLjYAEk8AALkn0WlkdZVuLUjZPvNDmkFrmkXBDtCCOIS5QSQUbG3yeeYXjL6p7mwsaSGGRokdYvYDYkWvbydbdXeCVgqA5gYWP8Ub2HcEgjhvujqXBIaV7nwxNiL25SWgluW97AXs3UDbkrLs1g7WymYG+b7wtbXn801RhKSjBASdkYuUnwaDBIO7gZH7GZno1zgPgAn19UI25jrcgD1/2SxCsbAwvd6DmVV0eKiXxXG+w2C13Xxh8E+THVRKfza4LGPEIy0uc4MDRdxcQABzueCxPaX9ozWAspBmO3euHhH9DTv5nToVq66GKoYWSsbI0+0NQeYduD1CyuG/s3gMznSSPkiFi2LRpPMPeNXDyA80VVyfDfJh1tN7/lcR8/ZVdgsXqp6hpHeyND/wB88kmOx3zE6XtsBroF6m5Mp4GRtDI2tYxosGsAa0DoAnFaW8idNp1RFrOc8nE0pyaVRoOJJJKEOPlHNRiULINxR5ThiL1qlpmu2Y69WpvEU2bAShOE7eaxpxJ3FQ/8Weubfq6apbWztaf0+66G7GDetmHNP70c1h2Yo7mnDFnc0yOopeFuFS0OoWfibfvhzXHzjmsPJi0ifHibyFrnVthvyYabN93tYwzaxzhFNXnFLjb+8ynmvQMNfdo8llpujYsxN2q0k9O0peQmy6AnWXbJplGZUyZuhU6jmGhVMi7MhVC81j+rpUsVmBp1cwNafNrQAfUWKdVfxlW9sa11H3VWxpe3N3MzBYXYQ5zHi/4g4ED+u3K3IjXu3teGdic9u3+wTWwEFxt4S3XoRqPqgoEOzttTzxOMWZx1blLS0h3I32TcNmzAXWS3iWDRW245ZeQSI+GRVDHJzamybCeCSq3F254QMuJtBIF9PvEC4Cq6zEDazdzoEfh0Iayx479T1Tfcc3iIv2VBZkRSY3BexkF/Uj1OwT6nFGAbgC299PemVVAwjSwVNUYSBysgk5IZGNb55NDR1rXbEOClxDH6emZmlcG8mDV7v6W/XZYzEMXbStPiAc6zWDmb8vJZN2FVVfUERAOc7V7nOsyMDS7na2G2guei0aWWXiRz/Ud0K81LL/0bOj7XGvqHMLQyCNuZrDZznuJs0vd0F9Bp5rQxsiP4W36Cx94VBhfZGGgNnnvpXtBc9ws0akZY28BfidT8Fd08EdwQLeriPcSkamebXgZoa5Q063t55YdTRtGxPkTdcdUFpuCo6nw7FAOmulSnt4RqjXu5ZqYZczQeacVW4LNdpb6hWJXZos3wTORdXsm0cXCupqaKwJJcSUIYVrVG52q73l9k5jFyvVPUfcxGtna9J9N/Fi3YuRgZdO7lENjUrI156Vny+R1nZgC7lMdGrMwqGSJE15TJG3IEZrcE+KW+y5LGoGHKV0NL6hZGSjJ5iLt0lVkW0vl9lnSUQc8O43W/w5lmhYGiqLEcrhegYcbsC9HGqEflDpnmdRqbZy9u3uIUkkkjMwk2TYpya/ZRkRka0fvlD21ojNQTNAu5rQ9o6scHD4Aoqtb+9UWO4yyKFzQQ57hYN3Avxd06LlwnGG9yfk6VzyoYPGOywc2V+hyusTps4afH6LdUcljZUDqp8bZLvuHXs3RoAFi0aC7je/TQaI2Go2Kx6nxNeR+mnlNGtjdcJFiCoKi4R4elJ5R0F+xQ4zWGnaZLAm4Y3M7K3MbkZncBoss/tVWkPa6JsjiLRmGUsYw83e17xsvRK7C2TwPjeAQ7XycDdrh1BAWOw/AMjiyTOxwvYi5a63EX4bcVu08Y7f3Ml8pt5XRPTYkXhxdTzMN25Q2ppnANsM2YySN1vfhyVbimLuaC5hMYDtGulile8a/hiLg0bal3vUTHyve+Pw2Dntab5s2Xja2mik7N4cTKXSgENcQ0W00NgdeO6uaUVlpAqdslhN/5LTDMBd/+ipIdK77reEY5Ac1vOyFF3cRfaxedP6W3A+N1nHnvZAy9m/iPANG581qf+OQsAa29mgAAchpxSqJwU98310L1U9tarX+QbHXNdJleLhoGXpmGp9/yQwAa0ZBp53R9Y6KoFx4XgeFx/wBLuYVLDVhrix3hcDYjl/hKuw5uSeU/IzTWKUEl2vASHE8Esqe2YFI6peBzkSYdNleOSMpu0ERqHU7/AN3K2xbf7r2nZzTy+R0QDQs922w4yxiRhyzRHNG4bgjceR5J1N0q1hMz30qzldnorgmrLdge05q4B3mkjPC8cQRv6bFakrr1Wqa/f6OU1g4kuWSTQTAwNR0UajggR0Ua8XHU1Z5Z662xeDrI1MyIJzQngrlazUe7L49IxSkyMxoeeJGgKOYJFU5bkskjJ5KmWNAzsVtOFXTr0HtqKOhTI5h519V6VhP8MLzKikGcDqvUMM/hhem9PknQkcD1iDV6l9oLSSVB2gxru7sYQHfid7PQfzfJPuujVHdI5aTbwgrFsZbDp95/sjh1ceCytb2hlN/EfIeED3KvlnDueu5O56odwXm9T6hZY+HhfsaY1pDJp3E3ueupQlSCd9UU5qicee3y/wALErGEVM9OCLOGl7g8Qeid3fL0RVRHbfZBSghOjY+vAyuxwZPRVuR1itPQzh1lgqqYkfmL/Hddw7HXxGz9We0L3b5jiOoWmEX2jbDVRfDPUwNEHUG2oAPQgEEHcWKHwXGGytFiD5G4VjJCHagrVCXHAxcPnor5HR91mbA1jx4S5rGtF3b5SNtlT5RGwu93mtBLTG2XN4L5sun3rWvfyWQ7UYi0lzI9WxixI2zHQ/l71Vk3LsCc1XB4XkhwysMkwHNrTbrd2vyR1VUWcQqHAXZalgPFjfgTf5o/FbiU/wBSyW8HNcsvLLfDMUyvA4XVljzGuLTsbeFw3seB5rJuNnM8/otE+ozNbfgElTai0Wm4vKB5XPjbmJbkBALr2tc2FwepVhR1BKr8RaJYXx8XiwHlqL+75Km7L4qYnfZ5tCNY3H8TOAvzC018rJtq1G74yNy12igqzdpC62oaRooZ3Imh5nMAYaeseW6Ne25HC7T/AJK34rstju02KxE5yuLuJ0HvufkrjDK0OblOo2PqornGbS7OZfFbjWipZ7QXVkzE8f7pLT+o3f0/7M+xBTBopGFWEmEEfdKCkgLTqF5DUaO6l/OJ2I2Rl0xpepGqCVi4wEJCpcouSH7VgLamTLrF14ukJ4YvplbUFVlQVY1gsqipevTV2KytSR09Osioo7vB4Ar0/CpPAPJYHCIc1l6BTBscdyQGgXJPJei9PdapzF/3OF6vbKd23HCIccxMQx3v4naN+rvT8l59UvLzcojtFiXfPJ1ts0cgNv11QVO+4sVw/UNU7p8dLr/0xwhtRHMw2u02KVHU5xyI3Cmyquqf3b2u2vofVYYvPATLEhRPClumNO4KFPkgOWW0Go5cvI/RCSxb293L0Vi9qhe0O335pkbMFYKWpgB81VVEVlppaZ42IP8AU36tshJoHndrP/NbK7UDyZmGWSJ2aJxY7iPwu/qbx+avqXthOLB8Xq1+h9CLoWagkvo0e78yuMws/jdp7LNPeVrU4y7Gwvsh/Cwqq7TVE/gjGS+7ibkDyGxTJ6cRxBgub6uJ1JPMoumga0WAAHIfXmm1QufX5Jc7F0gZ2SnzJgEl2SwvHC7T62+qu8aF3NeNnAH14/rqq+rjzNHRWL25obcW6j6j3fJIlLKQCK+V9nM8/mFYzT6BU1Y7Y+RRIlvb9cEDjwi0y1onl7rDX8v0ELj9BC+zDK1rwbxvGpY7kebSqh1S4ZrHiQfQ2VNiVQS4NafFvdaK4Ny4Jk19BUzR+GVp0t423cx3UO5fFWsuItazM42Hz6BYqgxJ8ev3hYgsdctB8kypr3SG7j5DgOgTG5fRoVssFvNiRe6+w4DkEfhtUdxtoFmo5LlWcE4FgOCyzjgS+ezW/bCuKhFakr3MDaerUdSXC+6dNK07rmCt8CFxqK+g0K9A4bo88h7lu+gKqc0HdRNe3mgZuz07zcPIC4OzFR/1D7l5m70S2c3KPCfg1rUwSxksg8LheEPF2dnH4/giI+z03FyyS9B1K65CWoq8sq8RkVXDTl5WvPZl53Klh7MuH4gtUPTtVCrbGPJth6jTCOEysw6ny29F3H8cv+5ILWgjxG4DiOR2IudkVibRD4bguI1/lHD1WfqqywOgdzvqD6JOnVunUoT7faOZqLVbLKB3gcNf1yUfd8Qo6eoY8+DwkbsO39t9vLZExvB6EaEbWPUcFJpiR0b77qoxCoz+EdVavZyVbV09nZhs7foVVeM5BkGUkl2A9E2V1nA802i0FkqoXHkVT7IE3UckfJRQSonMhZYH3hG6kDwVJJHdCOZlVpkJzGCmCmBKjZUhERTjgiy0Xgilo8vkg3w6q/BzBAzxWKbvwgStdGjKY2Ub2pNNlW/JMFRisWVxHA6jyUFNJcDorXFI87LjduvpxVBFJlJHqtkflEHpnJ32zeZ+d0BRN0dIdzoOgCmxGawPUKCH+Cz+ax95/JaYx+P9yN8ktOwguJ/FbTy4+ae5ceud5z9/BU8t5DXRIFNEVDE240TwLJciZCe9XVCkgIfQUDLDRV9fo8E7J0eKtVdjNZnacq7ruilnJFTKTw0XtPWMtuES2qZzC80ayXm5St772nJH6hH6Hfpz/qPShO3mE8SDmF5sHze05OEs42e5GtfH6Bfp0vtHpV0JidYIY3PPAaDmTsFgHVVVwkd7gnVFbK5gbM8vIN9bDoNunzS7vUYqt7Vz4Fz0cq+W0D1dSXkucbkkknqUC6yVRNyQLy5eZfyZAXEoLHOw2I+KIocRbLYOOWQaB3P+Vw4jon/Z3Ea/FU9bRlpzBOg1JYZTLqTEshyvFjwPC3Ag8W9eHFOFSx4LSdx6qqpK1j293MMw4X3B5g7gquxOJ1M5tnF0bvuO4g+w7ryPFMVKk8LhkyXOE1JzSRv+8w2PUHZw6EKxnPyVLR1AdIH8XMsf7Tcf6iraoPhBSbo/Pgi6GQlJ9aG8fiEEwlxtsOaVPQszEkF3Hxa8SNuFvgQUcKotNyfQ2muVs1CPZZRVjTxUL6m56X2UkNmiwa0D+keSlbl9lv8A2gJftxzlHRfpVn2geWiDhdpVfLI6N1itBAIxu21+X5XTJsEika7JLZ5tl7wGw1ub230uN02qqTeOMGezRWw/cCoMSuj5XZtVXz9nKhhu1rXcwx4N+tjZOhlc3wva5p5OBB+O6llM4rrgyyg12OlCEmF9FPVTgKvp5C9x5BLjBrlghEbbKhxSLI6/AH4FaMhV+JwXan0TwwJIzWJR5mEdDYqSpGVrByyD3WTZAW3aduCKyBzQegW5ywl9AENRoR5hRgbjqp6ptwmsAPnsVSfAXkGbJkdy/W6LbUA9VC9nAi4+I/wohQHdp+iJqL7LyHioC6gfs0nI/BJB7cfsvce+NpW8lJ9mbySaU+6ekjS2zn2ZvJObTN5LoKcCjwgcyG/Zm8kvs7eSkukCraQO6QLWlkTC82026ngFhK2rzE+ave0lQ6R+QfdZp5u4n6e9UQpQ3crj6u3fPC6QEpN9g0bS4oxkFt1DLWhugsqGtqaok3MMTOGZxc+3kNB70iFTn5AfBpXuHNCyx36rH/8AMPP7tz39WtIb7zoixi09PlE7NHaAgg+9O/Ea6az9E3It5cNF8zTbzQvaGndJTOaNXizhtqWkHTra6Jp8aieNTbzVPjWOtBEcXiedhy6u5BXTC33Fx0U8YGYI77l+v1Wnc7wrIy1Pdvhbuczb+v3j7ytS93hRamLyn9kizkos024td8imxy5rn09xN/imzSgMJO356fVE4PhD5GudfIAARmtdziLu2OgupGuUqXj7/wCjo+lzjG/Mvoa0qZpQ+Zda9Z+j1LWQuMoiIIBr1JnKbCaQmUGwrMQmiueNCcw9lwDm+oOiHc4qIuVux54K9mMliSyKupWS843fy6s/7Dt6FRQ0ndttuOY2/wAKQOSMlkMpOa5Ml3plU/4eGRF6jmbcFObK1zsux/V0pBZLWYyPP6imVU3CRRVNPcWKrWTGIlpHh4HktBM4cVR4rKzbj0XRre7h9GYla8OCgqIzuNCq7DqywsdwdPJHCqvuLeX5prrlCRWckf2s8RY9NQfyTxIeaY8BNigc42YHEng0Ek+gRYTCRN4uZSVi3s3V/wDSd72D4XSQ4C2y+j2ppTwUkkaNLH3XQupIymdXHvDQSdgCT5DUpJK5dAs88rMSsC52mYk28ySsviOPOOjEklzKKoyeWJkwejw2efxSSGJnE7E+QPzVhStYDlp4jK4bzSm4H9ztvJoSSUna9sn4XgAsXUtSfvTMZ0a0u/JBYvgjp2BpkF2uDmuyHQ8rAnQgpJLNC+Skmsf8FtcGSxCiqYfD3bt7d4AS3zB/NS0mEyxMz90/mXEa+Z4+qSS63vtwXHfYvyE0lGTeSTfh5/4WjbL4B5BJJZL3uayFEIoYmyOa2S+S/iG1wDe1+VwFo8Sq2RRuIPhAuAOQ4ALqSlXWDr6GK25MZS1Zc2546+9FMkXUlnsilJnpq5NrkkD1K2RJJK8hNI4Zk0vSSVstRRzMh5qjRJJHFASeEDYYC6Qu4NHxKdilcGcdV1JOjFStwzyGum5XPJnpZ3v6LjKYAEnkSkktqeHhGJlC2QtOo059f0QtB2dwmSte5kJZdjczs5LQBe19jxSSW+6CxkzUTcpYZtMO/Z6GkGeUn+SPQeRedfgFqqahihbliY1g6DU+Z3PqkkufN8HWhBJ8EiSSSUOP/9k="/>
          <p:cNvSpPr>
            <a:spLocks noChangeAspect="1" noChangeArrowheads="1"/>
          </p:cNvSpPr>
          <p:nvPr/>
        </p:nvSpPr>
        <p:spPr bwMode="auto">
          <a:xfrm>
            <a:off x="155575" y="-1790700"/>
            <a:ext cx="5572125" cy="3743325"/>
          </a:xfrm>
          <a:prstGeom prst="rect">
            <a:avLst/>
          </a:prstGeom>
          <a:noFill/>
          <a:ln w="9525">
            <a:noFill/>
            <a:miter lim="800000"/>
            <a:headEnd/>
            <a:tailEnd/>
          </a:ln>
        </p:spPr>
        <p:txBody>
          <a:bodyPr/>
          <a:lstStyle/>
          <a:p>
            <a:endParaRPr lang="el-GR"/>
          </a:p>
        </p:txBody>
      </p:sp>
      <p:sp>
        <p:nvSpPr>
          <p:cNvPr id="5128" name="AutoShape 15" descr="data:image/jpeg;base64,/9j/4AAQSkZJRgABAQAAAQABAAD/2wCEAAkGBxQSEhUUExQVFBQVFBQVFBQUFxQUFBUVFBQWFhQUFxQYHCggGBolGxQVITEhJSkrLi4uFx8zODMsNygtLisBCgoKDg0OGxAQGy8kHyQtLCwsLCwsLCwsLCwsLCwsLCwsLCwsLCwsLCwsLCwsLCwsLCwsLCwsLCwsLCwsLCwsLP/AABEIALgBEgMBIgACEQEDEQH/xAAcAAABBQEBAQAAAAAAAAAAAAAEAAIDBQYBBwj/xABAEAABAwIEAwUFBQcCBwEAAAABAAIDBBEFEiExQVFhBhMicYFSkaGxwRQyQtHwByMzYnKC4bLxFSRTkqLC0jT/xAAaAQACAwEBAAAAAAAAAAAAAAACAwABBAUG/8QALREAAgIBBAEEAQIGAwAAAAAAAAECAxEEEiExQQUTIlEUFWEyM1JxgbGRwdH/2gAMAwEAAhEDEQA/ALXNctPVbPDqoZAL8Fg8jso0KusKjkeBbRc2uTzwej9QrXtp5NYHBYT9pUhydLhaFjHscMx0Wf8A2gSMfHa+pstO5tPJxdqTWDJ4bUWA9F6dhWKAMF+S8zw+l+75hX1dUFjPCbHRcrV22waVbxk3VQjJPcb+HEmuO6Cx+oLmWZusbQ1Dzrcq7pS8nU3TatVNR2z5YE9PFvKJcGo3W8drrQA5GaKuijcp3ZgNU+Opx4FypTKSkqppZnBzbNB06rT09Loqdk2U6K5pKm4WqqW5ZYixbXhFfXsLShaIgk3R2Jy6LKy4jlfpzQ28PIdfKwaZn8QJdqu0raKMAWMzwS0HZo4vPThbmhaSqaB3jzZrWlzj0AuV5T2mxZ1XPJIb2JAA5N2a30A96x6aziTXlmrUwy0mA4jXunkc+Qkl25JJJtchQw0rQAbC9wbDa9/8LsUV7mynpKUyHKNtPlqmuwSoBdI7XTbQ+Z1zH329yklYXAjU3Ab7iDr7lbQUjGnK0ZjoFaNpA1u3l59PzSJahofGrJh3xuHh5G46frRdZIQQdQ5rhfrxv+ua9Bw/s+LZnDU8x8hwQuI9nhlJt0RLUojoZmGTB2h2s0e6/wBLqXFS5xbK37wy35OsBe/XS/qU8YU7PYA6H6K0iwwmM34OHxCN6hARoZeU1Zk7sm9na35aX18tdeq2uGVQlYCDw1WI+zZomD8bBp102+AV3gDzEP5TqAdxxy+S0QtQmyp4NHK6yivdMqpLgEcU+m2TsmXo6ApWBKyewK0UcLU0hSEJqIoZZKycVxWQ5ZJdSUID1GDMc3ZB0EQjdYoWPtNpZV9Rihcbhcz8uiPKZ1Pxr5LbIvMZALbjdePY6ZDNq4kDYL0F9a4i11Vy4Y1zsxtdLt10H0FXoZrszEJeGoQVLy+xOi27aBtraKB2DMvfRZ5aqDQ/8WZFhewWlw1uY2Cp20obsp6eVzDcJULIuWWXKieODUhtk2Z2io217juiBUkp0r454Fx08/Iwu1VlTzgBVBansPVXVrnDhoGzRuXIZiMzcpWHqXAyC3NaiqizCyqxhTQbop67d4Lr0bXkD7cVphobA6yOaz0F3H/SPesDh7vDc8XA/C31Ws/aYD3MI4Av9/g/ysVS3EVuNxb14/FM06XtitR/MwXsbANP1zUtMAwG33ifgf8AZVYqNDbf9D8ld4PDd1zrrp8lc1gqHLNP2fw/TMdz7/RaOCkF7keXRV9E6wCtYXrIsNmt8LgLjYFyqpw5pFkonogSLRGKaESbT4KeDDWgk24pNohY+aspJFEEt1oapvyCMpbKWOC+2incQFF31kyDUWDJbkS0rjkI5E2/XndEwVICbRR3a7+q/vAKTqNdGGdqOZNLcwhtUCionKujpbKwiFgmRFyQ8phTimlGCcK4uppVkFdJcSUKPKBSVXJOFLU8l6J3Q5LrYhyXOeir+jo/mTPPBS1XJOFPVcl6IIhyXe6HJV+DWT82Z562nquXzT/s1TyXoIhHJPEQ5If0+sv86Z539mqeS4aap9lejd0OSRhHJEtBWT86Z52ynqfZU7Ian2Vvmwjkn9yOSJaKtFPWzMD3NT7K53NT7K9A7ockhCOSv8Osr82Z5+Yqn2VxkFRcXbovQe5HJMlhFtlT0deOi1rZ5PLf2hU5+zxOP4ZbH+5p/wDn4rFym0fXS3UnQfJej/tLi/5a/syt+IcPqvNiw5hyjZmPV7hYD0CRQsRwHc8yyMjNj5af5Wowf8PU/XT5LFtk1Pu/Xqtz2Xpi9zf5WA+pAV3PCJUss2FINFYxBQQUpACMhYskVya21gexykBUMkzW9UM7F27Bp9dE7KXkFRb6QauOKigqQ5OnkAUysFNPOCOR6Cmmsny1zBuUG2oY7M4bNBcb8mgn6IO3wM6RqsDN478yfgVYWVT2PYfskJdu5mY+biT9VcFdmtYgji2PMmROC6CnuXGhGLGkrhKkLU0hWTJGSmkqQhcIUKyR3ST0lCDHRpojUzgmhRomRuRODE4LoUwTIhGnCNOaFIApgrJGI110akAScFMEyRtjT+7TowpLKYJki7td7tSWXbK8EyRd2o5Y9EVZRzDRU0WnyeeftAhLqcgC5EkZt/dYfEhZer7OsawtYHGQAmR99zyDeQN1tO1EJfHI0b5bj+wh/wD6qSVjWhzsty4npwB+q4cpNSePtnchCLXK8I8QZSEPykWINiOu3zXqXZGkyg+TfkqvEMEzTNeBbXx22HLf3ei02FsyaIbLN2C4U7Ml1bRCSuawFzjoEZFqF2Sia4ai/Q7e5MSz0BuUXyecY3+0cNkdHBEDlFy9532HhYNXb81pPs87XNEpjdm2LQWna9rEmxVpPgMJIPcRlzSC1xY0kWNxYkabI6CjcXXdw9T70ySi44S5BjJxluzx9AdFSnkgcfm7ppLjYAEk8AALkn0WlkdZVuLUjZPvNDmkFrmkXBDtCCOIS5QSQUbG3yeeYXjL6p7mwsaSGGRokdYvYDYkWvbydbdXeCVgqA5gYWP8Ub2HcEgjhvujqXBIaV7nwxNiL25SWgluW97AXs3UDbkrLs1g7WymYG+b7wtbXn801RhKSjBASdkYuUnwaDBIO7gZH7GZno1zgPgAn19UI25jrcgD1/2SxCsbAwvd6DmVV0eKiXxXG+w2C13Xxh8E+THVRKfza4LGPEIy0uc4MDRdxcQABzueCxPaX9ozWAspBmO3euHhH9DTv5nToVq66GKoYWSsbI0+0NQeYduD1CyuG/s3gMznSSPkiFi2LRpPMPeNXDyA80VVyfDfJh1tN7/lcR8/ZVdgsXqp6hpHeyND/wB88kmOx3zE6XtsBroF6m5Mp4GRtDI2tYxosGsAa0DoAnFaW8idNp1RFrOc8nE0pyaVRoOJJJKEOPlHNRiULINxR5ThiL1qlpmu2Y69WpvEU2bAShOE7eaxpxJ3FQ/8Weubfq6apbWztaf0+66G7GDetmHNP70c1h2Yo7mnDFnc0yOopeFuFS0OoWfibfvhzXHzjmsPJi0ifHibyFrnVthvyYabN93tYwzaxzhFNXnFLjb+8ynmvQMNfdo8llpujYsxN2q0k9O0peQmy6AnWXbJplGZUyZuhU6jmGhVMi7MhVC81j+rpUsVmBp1cwNafNrQAfUWKdVfxlW9sa11H3VWxpe3N3MzBYXYQ5zHi/4g4ED+u3K3IjXu3teGdic9u3+wTWwEFxt4S3XoRqPqgoEOzttTzxOMWZx1blLS0h3I32TcNmzAXWS3iWDRW245ZeQSI+GRVDHJzamybCeCSq3F254QMuJtBIF9PvEC4Cq6zEDazdzoEfh0Iayx479T1Tfcc3iIv2VBZkRSY3BexkF/Uj1OwT6nFGAbgC299PemVVAwjSwVNUYSBysgk5IZGNb55NDR1rXbEOClxDH6emZmlcG8mDV7v6W/XZYzEMXbStPiAc6zWDmb8vJZN2FVVfUERAOc7V7nOsyMDS7na2G2guei0aWWXiRz/Ud0K81LL/0bOj7XGvqHMLQyCNuZrDZznuJs0vd0F9Bp5rQxsiP4W36Cx94VBhfZGGgNnnvpXtBc9ws0akZY28BfidT8Fd08EdwQLeriPcSkamebXgZoa5Q063t55YdTRtGxPkTdcdUFpuCo6nw7FAOmulSnt4RqjXu5ZqYZczQeacVW4LNdpb6hWJXZos3wTORdXsm0cXCupqaKwJJcSUIYVrVG52q73l9k5jFyvVPUfcxGtna9J9N/Fi3YuRgZdO7lENjUrI156Vny+R1nZgC7lMdGrMwqGSJE15TJG3IEZrcE+KW+y5LGoGHKV0NL6hZGSjJ5iLt0lVkW0vl9lnSUQc8O43W/w5lmhYGiqLEcrhegYcbsC9HGqEflDpnmdRqbZy9u3uIUkkkjMwk2TYpya/ZRkRka0fvlD21ojNQTNAu5rQ9o6scHD4Aoqtb+9UWO4yyKFzQQ57hYN3Avxd06LlwnGG9yfk6VzyoYPGOywc2V+hyusTps4afH6LdUcljZUDqp8bZLvuHXs3RoAFi0aC7je/TQaI2Go2Kx6nxNeR+mnlNGtjdcJFiCoKi4R4elJ5R0F+xQ4zWGnaZLAm4Y3M7K3MbkZncBoss/tVWkPa6JsjiLRmGUsYw83e17xsvRK7C2TwPjeAQ7XycDdrh1BAWOw/AMjiyTOxwvYi5a63EX4bcVu08Y7f3Ml8pt5XRPTYkXhxdTzMN25Q2ppnANsM2YySN1vfhyVbimLuaC5hMYDtGulile8a/hiLg0bal3vUTHyve+Pw2Dntab5s2Xja2mik7N4cTKXSgENcQ0W00NgdeO6uaUVlpAqdslhN/5LTDMBd/+ipIdK77reEY5Ac1vOyFF3cRfaxedP6W3A+N1nHnvZAy9m/iPANG581qf+OQsAa29mgAAchpxSqJwU98310L1U9tarX+QbHXNdJleLhoGXpmGp9/yQwAa0ZBp53R9Y6KoFx4XgeFx/wBLuYVLDVhrix3hcDYjl/hKuw5uSeU/IzTWKUEl2vASHE8Esqe2YFI6peBzkSYdNleOSMpu0ERqHU7/AN3K2xbf7r2nZzTy+R0QDQs922w4yxiRhyzRHNG4bgjceR5J1N0q1hMz30qzldnorgmrLdge05q4B3mkjPC8cQRv6bFakrr1Wqa/f6OU1g4kuWSTQTAwNR0UajggR0Ua8XHU1Z5Z662xeDrI1MyIJzQngrlazUe7L49IxSkyMxoeeJGgKOYJFU5bkskjJ5KmWNAzsVtOFXTr0HtqKOhTI5h519V6VhP8MLzKikGcDqvUMM/hhem9PknQkcD1iDV6l9oLSSVB2gxru7sYQHfid7PQfzfJPuujVHdI5aTbwgrFsZbDp95/sjh1ceCytb2hlN/EfIeED3KvlnDueu5O56odwXm9T6hZY+HhfsaY1pDJp3E3ueupQlSCd9UU5qicee3y/wALErGEVM9OCLOGl7g8Qeid3fL0RVRHbfZBSghOjY+vAyuxwZPRVuR1itPQzh1lgqqYkfmL/Hddw7HXxGz9We0L3b5jiOoWmEX2jbDVRfDPUwNEHUG2oAPQgEEHcWKHwXGGytFiD5G4VjJCHagrVCXHAxcPnor5HR91mbA1jx4S5rGtF3b5SNtlT5RGwu93mtBLTG2XN4L5sun3rWvfyWQ7UYi0lzI9WxixI2zHQ/l71Vk3LsCc1XB4XkhwysMkwHNrTbrd2vyR1VUWcQqHAXZalgPFjfgTf5o/FbiU/wBSyW8HNcsvLLfDMUyvA4XVljzGuLTsbeFw3seB5rJuNnM8/otE+ozNbfgElTai0Wm4vKB5XPjbmJbkBALr2tc2FwepVhR1BKr8RaJYXx8XiwHlqL+75Km7L4qYnfZ5tCNY3H8TOAvzC018rJtq1G74yNy12igqzdpC62oaRooZ3Imh5nMAYaeseW6Ne25HC7T/AJK34rstju02KxE5yuLuJ0HvufkrjDK0OblOo2PqornGbS7OZfFbjWipZ7QXVkzE8f7pLT+o3f0/7M+xBTBopGFWEmEEfdKCkgLTqF5DUaO6l/OJ2I2Rl0xpepGqCVi4wEJCpcouSH7VgLamTLrF14ukJ4YvplbUFVlQVY1gsqipevTV2KytSR09Osioo7vB4Ar0/CpPAPJYHCIc1l6BTBscdyQGgXJPJei9PdapzF/3OF6vbKd23HCIccxMQx3v4naN+rvT8l59UvLzcojtFiXfPJ1ts0cgNv11QVO+4sVw/UNU7p8dLr/0xwhtRHMw2u02KVHU5xyI3Cmyquqf3b2u2vofVYYvPATLEhRPClumNO4KFPkgOWW0Go5cvI/RCSxb293L0Vi9qhe0O335pkbMFYKWpgB81VVEVlppaZ42IP8AU36tshJoHndrP/NbK7UDyZmGWSJ2aJxY7iPwu/qbx+avqXthOLB8Xq1+h9CLoWagkvo0e78yuMws/jdp7LNPeVrU4y7Gwvsh/Cwqq7TVE/gjGS+7ibkDyGxTJ6cRxBgub6uJ1JPMoumga0WAAHIfXmm1QufX5Jc7F0gZ2SnzJgEl2SwvHC7T62+qu8aF3NeNnAH14/rqq+rjzNHRWL25obcW6j6j3fJIlLKQCK+V9nM8/mFYzT6BU1Y7Y+RRIlvb9cEDjwi0y1onl7rDX8v0ELj9BC+zDK1rwbxvGpY7kebSqh1S4ZrHiQfQ2VNiVQS4NafFvdaK4Ny4Jk19BUzR+GVp0t423cx3UO5fFWsuItazM42Hz6BYqgxJ8ev3hYgsdctB8kypr3SG7j5DgOgTG5fRoVssFvNiRe6+w4DkEfhtUdxtoFmo5LlWcE4FgOCyzjgS+ezW/bCuKhFakr3MDaerUdSXC+6dNK07rmCt8CFxqK+g0K9A4bo88h7lu+gKqc0HdRNe3mgZuz07zcPIC4OzFR/1D7l5m70S2c3KPCfg1rUwSxksg8LheEPF2dnH4/giI+z03FyyS9B1K65CWoq8sq8RkVXDTl5WvPZl53Klh7MuH4gtUPTtVCrbGPJth6jTCOEysw6ny29F3H8cv+5ILWgjxG4DiOR2IudkVibRD4bguI1/lHD1WfqqywOgdzvqD6JOnVunUoT7faOZqLVbLKB3gcNf1yUfd8Qo6eoY8+DwkbsO39t9vLZExvB6EaEbWPUcFJpiR0b77qoxCoz+EdVavZyVbV09nZhs7foVVeM5BkGUkl2A9E2V1nA802i0FkqoXHkVT7IE3UckfJRQSonMhZYH3hG6kDwVJJHdCOZlVpkJzGCmCmBKjZUhERTjgiy0Xgilo8vkg3w6q/BzBAzxWKbvwgStdGjKY2Ub2pNNlW/JMFRisWVxHA6jyUFNJcDorXFI87LjduvpxVBFJlJHqtkflEHpnJ32zeZ+d0BRN0dIdzoOgCmxGawPUKCH+Cz+ax95/JaYx+P9yN8ktOwguJ/FbTy4+ae5ceud5z9/BU8t5DXRIFNEVDE240TwLJciZCe9XVCkgIfQUDLDRV9fo8E7J0eKtVdjNZnacq7ruilnJFTKTw0XtPWMtuES2qZzC80ayXm5St772nJH6hH6Hfpz/qPShO3mE8SDmF5sHze05OEs42e5GtfH6Bfp0vtHpV0JidYIY3PPAaDmTsFgHVVVwkd7gnVFbK5gbM8vIN9bDoNunzS7vUYqt7Vz4Fz0cq+W0D1dSXkucbkkknqUC6yVRNyQLy5eZfyZAXEoLHOw2I+KIocRbLYOOWQaB3P+Vw4jon/Z3Ea/FU9bRlpzBOg1JYZTLqTEshyvFjwPC3Ag8W9eHFOFSx4LSdx6qqpK1j293MMw4X3B5g7gquxOJ1M5tnF0bvuO4g+w7ryPFMVKk8LhkyXOE1JzSRv+8w2PUHZw6EKxnPyVLR1AdIH8XMsf7Tcf6iraoPhBSbo/Pgi6GQlJ9aG8fiEEwlxtsOaVPQszEkF3Hxa8SNuFvgQUcKotNyfQ2muVs1CPZZRVjTxUL6m56X2UkNmiwa0D+keSlbl9lv8A2gJftxzlHRfpVn2geWiDhdpVfLI6N1itBAIxu21+X5XTJsEika7JLZ5tl7wGw1ub230uN02qqTeOMGezRWw/cCoMSuj5XZtVXz9nKhhu1rXcwx4N+tjZOhlc3wva5p5OBB+O6llM4rrgyyg12OlCEmF9FPVTgKvp5C9x5BLjBrlghEbbKhxSLI6/AH4FaMhV+JwXan0TwwJIzWJR5mEdDYqSpGVrByyD3WTZAW3aduCKyBzQegW5ywl9AENRoR5hRgbjqp6ptwmsAPnsVSfAXkGbJkdy/W6LbUA9VC9nAi4+I/wohQHdp+iJqL7LyHioC6gfs0nI/BJB7cfsvce+NpW8lJ9mbySaU+6ekjS2zn2ZvJObTN5LoKcCjwgcyG/Zm8kvs7eSkukCraQO6QLWlkTC82026ngFhK2rzE+ave0lQ6R+QfdZp5u4n6e9UQpQ3crj6u3fPC6QEpN9g0bS4oxkFt1DLWhugsqGtqaok3MMTOGZxc+3kNB70iFTn5AfBpXuHNCyx36rH/8AMPP7tz39WtIb7zoixi09PlE7NHaAgg+9O/Ea6az9E3It5cNF8zTbzQvaGndJTOaNXizhtqWkHTra6Jp8aieNTbzVPjWOtBEcXiedhy6u5BXTC33Fx0U8YGYI77l+v1Wnc7wrIy1Pdvhbuczb+v3j7ytS93hRamLyn9kizkos024td8imxy5rn09xN/imzSgMJO356fVE4PhD5GudfIAARmtdziLu2OgupGuUqXj7/wCjo+lzjG/Mvoa0qZpQ+Zda9Z+j1LWQuMoiIIBr1JnKbCaQmUGwrMQmiueNCcw9lwDm+oOiHc4qIuVux54K9mMliSyKupWS843fy6s/7Dt6FRQ0ndttuOY2/wAKQOSMlkMpOa5Ml3plU/4eGRF6jmbcFObK1zsux/V0pBZLWYyPP6imVU3CRRVNPcWKrWTGIlpHh4HktBM4cVR4rKzbj0XRre7h9GYla8OCgqIzuNCq7DqywsdwdPJHCqvuLeX5prrlCRWckf2s8RY9NQfyTxIeaY8BNigc42YHEng0Ek+gRYTCRN4uZSVi3s3V/wDSd72D4XSQ4C2y+j2ppTwUkkaNLH3XQupIymdXHvDQSdgCT5DUpJK5dAs88rMSsC52mYk28ySsviOPOOjEklzKKoyeWJkwejw2efxSSGJnE7E+QPzVhStYDlp4jK4bzSm4H9ztvJoSSUna9sn4XgAsXUtSfvTMZ0a0u/JBYvgjp2BpkF2uDmuyHQ8rAnQgpJLNC+Skmsf8FtcGSxCiqYfD3bt7d4AS3zB/NS0mEyxMz90/mXEa+Z4+qSS63vtwXHfYvyE0lGTeSTfh5/4WjbL4B5BJJZL3uayFEIoYmyOa2S+S/iG1wDe1+VwFo8Sq2RRuIPhAuAOQ4ALqSlXWDr6GK25MZS1Zc2546+9FMkXUlnsilJnpq5NrkkD1K2RJJK8hNI4Zk0vSSVstRRzMh5qjRJJHFASeEDYYC6Qu4NHxKdilcGcdV1JOjFStwzyGum5XPJnpZ3v6LjKYAEnkSkktqeHhGJlC2QtOo059f0QtB2dwmSte5kJZdjczs5LQBe19jxSSW+6CxkzUTcpYZtMO/Z6GkGeUn+SPQeRedfgFqqahihbliY1g6DU+Z3PqkkufN8HWhBJ8EiSSSUOP/9k="/>
          <p:cNvSpPr>
            <a:spLocks noChangeAspect="1" noChangeArrowheads="1"/>
          </p:cNvSpPr>
          <p:nvPr/>
        </p:nvSpPr>
        <p:spPr bwMode="auto">
          <a:xfrm>
            <a:off x="155575" y="-1790700"/>
            <a:ext cx="5572125" cy="3743325"/>
          </a:xfrm>
          <a:prstGeom prst="rect">
            <a:avLst/>
          </a:prstGeom>
          <a:noFill/>
          <a:ln w="9525">
            <a:noFill/>
            <a:miter lim="800000"/>
            <a:headEnd/>
            <a:tailEnd/>
          </a:ln>
        </p:spPr>
        <p:txBody>
          <a:bodyPr/>
          <a:lstStyle/>
          <a:p>
            <a:endParaRPr lang="el-GR"/>
          </a:p>
        </p:txBody>
      </p:sp>
      <p:sp>
        <p:nvSpPr>
          <p:cNvPr id="5129" name="AutoShape 17" descr="data:image/jpeg;base64,/9j/4AAQSkZJRgABAQAAAQABAAD/2wCEAAkGBxQSEhUUExQVFBQVFBQVFBQUFxQUFBUVFBQWFhQUFxQYHCggGBolGxQVITEhJSkrLi4uFx8zODMsNygtLisBCgoKDg0OGxAQGy8kHyQtLCwsLCwsLCwsLCwsLCwsLCwsLCwsLCwsLCwsLCwsLCwsLCwsLCwsLCwsLCwsLCwsLP/AABEIALgBEgMBIgACEQEDEQH/xAAcAAABBQEBAQAAAAAAAAAAAAAEAAIDBQYBBwj/xABAEAABAwIEAwUFBQcCBwEAAAABAAIDBBEFEiExQVFhBhMicYFSkaGxwRQyQtHwByMzYnKC4bLxFSRTkqLC0jT/xAAaAQACAwEBAAAAAAAAAAAAAAACAwABBAUG/8QALREAAgIBBAEEAQIGAwAAAAAAAAECAxEEEiExQQUTIlEUFWEyM1JxgbGRwdH/2gAMAwEAAhEDEQA/ALXNctPVbPDqoZAL8Fg8jso0KusKjkeBbRc2uTzwej9QrXtp5NYHBYT9pUhydLhaFjHscMx0Wf8A2gSMfHa+pstO5tPJxdqTWDJ4bUWA9F6dhWKAMF+S8zw+l+75hX1dUFjPCbHRcrV22waVbxk3VQjJPcb+HEmuO6Cx+oLmWZusbQ1Dzrcq7pS8nU3TatVNR2z5YE9PFvKJcGo3W8drrQA5GaKuijcp3ZgNU+Opx4FypTKSkqppZnBzbNB06rT09Loqdk2U6K5pKm4WqqW5ZYixbXhFfXsLShaIgk3R2Jy6LKy4jlfpzQ28PIdfKwaZn8QJdqu0raKMAWMzwS0HZo4vPThbmhaSqaB3jzZrWlzj0AuV5T2mxZ1XPJIb2JAA5N2a30A96x6aziTXlmrUwy0mA4jXunkc+Qkl25JJJtchQw0rQAbC9wbDa9/8LsUV7mynpKUyHKNtPlqmuwSoBdI7XTbQ+Z1zH329yklYXAjU3Ab7iDr7lbQUjGnK0ZjoFaNpA1u3l59PzSJahofGrJh3xuHh5G46frRdZIQQdQ5rhfrxv+ua9Bw/s+LZnDU8x8hwQuI9nhlJt0RLUojoZmGTB2h2s0e6/wBLqXFS5xbK37wy35OsBe/XS/qU8YU7PYA6H6K0iwwmM34OHxCN6hARoZeU1Zk7sm9na35aX18tdeq2uGVQlYCDw1WI+zZomD8bBp102+AV3gDzEP5TqAdxxy+S0QtQmyp4NHK6yivdMqpLgEcU+m2TsmXo6ApWBKyewK0UcLU0hSEJqIoZZKycVxWQ5ZJdSUID1GDMc3ZB0EQjdYoWPtNpZV9Rihcbhcz8uiPKZ1Pxr5LbIvMZALbjdePY6ZDNq4kDYL0F9a4i11Vy4Y1zsxtdLt10H0FXoZrszEJeGoQVLy+xOi27aBtraKB2DMvfRZ5aqDQ/8WZFhewWlw1uY2Cp20obsp6eVzDcJULIuWWXKieODUhtk2Z2io217juiBUkp0r454Fx08/Iwu1VlTzgBVBansPVXVrnDhoGzRuXIZiMzcpWHqXAyC3NaiqizCyqxhTQbop67d4Lr0bXkD7cVphobA6yOaz0F3H/SPesDh7vDc8XA/C31Ws/aYD3MI4Av9/g/ysVS3EVuNxb14/FM06XtitR/MwXsbANP1zUtMAwG33ifgf8AZVYqNDbf9D8ld4PDd1zrrp8lc1gqHLNP2fw/TMdz7/RaOCkF7keXRV9E6wCtYXrIsNmt8LgLjYFyqpw5pFkonogSLRGKaESbT4KeDDWgk24pNohY+aspJFEEt1oapvyCMpbKWOC+2incQFF31kyDUWDJbkS0rjkI5E2/XndEwVICbRR3a7+q/vAKTqNdGGdqOZNLcwhtUCionKujpbKwiFgmRFyQ8phTimlGCcK4uppVkFdJcSUKPKBSVXJOFLU8l6J3Q5LrYhyXOeir+jo/mTPPBS1XJOFPVcl6IIhyXe6HJV+DWT82Z562nquXzT/s1TyXoIhHJPEQ5If0+sv86Z539mqeS4aap9lejd0OSRhHJEtBWT86Z52ynqfZU7Ian2Vvmwjkn9yOSJaKtFPWzMD3NT7K53NT7K9A7ockhCOSv8Osr82Z5+Yqn2VxkFRcXbovQe5HJMlhFtlT0deOi1rZ5PLf2hU5+zxOP4ZbH+5p/wDn4rFym0fXS3UnQfJej/tLi/5a/syt+IcPqvNiw5hyjZmPV7hYD0CRQsRwHc8yyMjNj5af5Wowf8PU/XT5LFtk1Pu/Xqtz2Xpi9zf5WA+pAV3PCJUss2FINFYxBQQUpACMhYskVya21gexykBUMkzW9UM7F27Bp9dE7KXkFRb6QauOKigqQ5OnkAUysFNPOCOR6Cmmsny1zBuUG2oY7M4bNBcb8mgn6IO3wM6RqsDN478yfgVYWVT2PYfskJdu5mY+biT9VcFdmtYgji2PMmROC6CnuXGhGLGkrhKkLU0hWTJGSmkqQhcIUKyR3ST0lCDHRpojUzgmhRomRuRODE4LoUwTIhGnCNOaFIApgrJGI110akAScFMEyRtjT+7TowpLKYJki7td7tSWXbK8EyRd2o5Y9EVZRzDRU0WnyeeftAhLqcgC5EkZt/dYfEhZer7OsawtYHGQAmR99zyDeQN1tO1EJfHI0b5bj+wh/wD6qSVjWhzsty4npwB+q4cpNSePtnchCLXK8I8QZSEPykWINiOu3zXqXZGkyg+TfkqvEMEzTNeBbXx22HLf3ei02FsyaIbLN2C4U7Ml1bRCSuawFzjoEZFqF2Sia4ai/Q7e5MSz0BuUXyecY3+0cNkdHBEDlFy9532HhYNXb81pPs87XNEpjdm2LQWna9rEmxVpPgMJIPcRlzSC1xY0kWNxYkabI6CjcXXdw9T70ySi44S5BjJxluzx9AdFSnkgcfm7ppLjYAEk8AALkn0WlkdZVuLUjZPvNDmkFrmkXBDtCCOIS5QSQUbG3yeeYXjL6p7mwsaSGGRokdYvYDYkWvbydbdXeCVgqA5gYWP8Ub2HcEgjhvujqXBIaV7nwxNiL25SWgluW97AXs3UDbkrLs1g7WymYG+b7wtbXn801RhKSjBASdkYuUnwaDBIO7gZH7GZno1zgPgAn19UI25jrcgD1/2SxCsbAwvd6DmVV0eKiXxXG+w2C13Xxh8E+THVRKfza4LGPEIy0uc4MDRdxcQABzueCxPaX9ozWAspBmO3euHhH9DTv5nToVq66GKoYWSsbI0+0NQeYduD1CyuG/s3gMznSSPkiFi2LRpPMPeNXDyA80VVyfDfJh1tN7/lcR8/ZVdgsXqp6hpHeyND/wB88kmOx3zE6XtsBroF6m5Mp4GRtDI2tYxosGsAa0DoAnFaW8idNp1RFrOc8nE0pyaVRoOJJJKEOPlHNRiULINxR5ThiL1qlpmu2Y69WpvEU2bAShOE7eaxpxJ3FQ/8Weubfq6apbWztaf0+66G7GDetmHNP70c1h2Yo7mnDFnc0yOopeFuFS0OoWfibfvhzXHzjmsPJi0ifHibyFrnVthvyYabN93tYwzaxzhFNXnFLjb+8ynmvQMNfdo8llpujYsxN2q0k9O0peQmy6AnWXbJplGZUyZuhU6jmGhVMi7MhVC81j+rpUsVmBp1cwNafNrQAfUWKdVfxlW9sa11H3VWxpe3N3MzBYXYQ5zHi/4g4ED+u3K3IjXu3teGdic9u3+wTWwEFxt4S3XoRqPqgoEOzttTzxOMWZx1blLS0h3I32TcNmzAXWS3iWDRW245ZeQSI+GRVDHJzamybCeCSq3F254QMuJtBIF9PvEC4Cq6zEDazdzoEfh0Iayx479T1Tfcc3iIv2VBZkRSY3BexkF/Uj1OwT6nFGAbgC299PemVVAwjSwVNUYSBysgk5IZGNb55NDR1rXbEOClxDH6emZmlcG8mDV7v6W/XZYzEMXbStPiAc6zWDmb8vJZN2FVVfUERAOc7V7nOsyMDS7na2G2guei0aWWXiRz/Ud0K81LL/0bOj7XGvqHMLQyCNuZrDZznuJs0vd0F9Bp5rQxsiP4W36Cx94VBhfZGGgNnnvpXtBc9ws0akZY28BfidT8Fd08EdwQLeriPcSkamebXgZoa5Q063t55YdTRtGxPkTdcdUFpuCo6nw7FAOmulSnt4RqjXu5ZqYZczQeacVW4LNdpb6hWJXZos3wTORdXsm0cXCupqaKwJJcSUIYVrVG52q73l9k5jFyvVPUfcxGtna9J9N/Fi3YuRgZdO7lENjUrI156Vny+R1nZgC7lMdGrMwqGSJE15TJG3IEZrcE+KW+y5LGoGHKV0NL6hZGSjJ5iLt0lVkW0vl9lnSUQc8O43W/w5lmhYGiqLEcrhegYcbsC9HGqEflDpnmdRqbZy9u3uIUkkkjMwk2TYpya/ZRkRka0fvlD21ojNQTNAu5rQ9o6scHD4Aoqtb+9UWO4yyKFzQQ57hYN3Avxd06LlwnGG9yfk6VzyoYPGOywc2V+hyusTps4afH6LdUcljZUDqp8bZLvuHXs3RoAFi0aC7je/TQaI2Go2Kx6nxNeR+mnlNGtjdcJFiCoKi4R4elJ5R0F+xQ4zWGnaZLAm4Y3M7K3MbkZncBoss/tVWkPa6JsjiLRmGUsYw83e17xsvRK7C2TwPjeAQ7XycDdrh1BAWOw/AMjiyTOxwvYi5a63EX4bcVu08Y7f3Ml8pt5XRPTYkXhxdTzMN25Q2ppnANsM2YySN1vfhyVbimLuaC5hMYDtGulile8a/hiLg0bal3vUTHyve+Pw2Dntab5s2Xja2mik7N4cTKXSgENcQ0W00NgdeO6uaUVlpAqdslhN/5LTDMBd/+ipIdK77reEY5Ac1vOyFF3cRfaxedP6W3A+N1nHnvZAy9m/iPANG581qf+OQsAa29mgAAchpxSqJwU98310L1U9tarX+QbHXNdJleLhoGXpmGp9/yQwAa0ZBp53R9Y6KoFx4XgeFx/wBLuYVLDVhrix3hcDYjl/hKuw5uSeU/IzTWKUEl2vASHE8Esqe2YFI6peBzkSYdNleOSMpu0ERqHU7/AN3K2xbf7r2nZzTy+R0QDQs922w4yxiRhyzRHNG4bgjceR5J1N0q1hMz30qzldnorgmrLdge05q4B3mkjPC8cQRv6bFakrr1Wqa/f6OU1g4kuWSTQTAwNR0UajggR0Ua8XHU1Z5Z662xeDrI1MyIJzQngrlazUe7L49IxSkyMxoeeJGgKOYJFU5bkskjJ5KmWNAzsVtOFXTr0HtqKOhTI5h519V6VhP8MLzKikGcDqvUMM/hhem9PknQkcD1iDV6l9oLSSVB2gxru7sYQHfid7PQfzfJPuujVHdI5aTbwgrFsZbDp95/sjh1ceCytb2hlN/EfIeED3KvlnDueu5O56odwXm9T6hZY+HhfsaY1pDJp3E3ueupQlSCd9UU5qicee3y/wALErGEVM9OCLOGl7g8Qeid3fL0RVRHbfZBSghOjY+vAyuxwZPRVuR1itPQzh1lgqqYkfmL/Hddw7HXxGz9We0L3b5jiOoWmEX2jbDVRfDPUwNEHUG2oAPQgEEHcWKHwXGGytFiD5G4VjJCHagrVCXHAxcPnor5HR91mbA1jx4S5rGtF3b5SNtlT5RGwu93mtBLTG2XN4L5sun3rWvfyWQ7UYi0lzI9WxixI2zHQ/l71Vk3LsCc1XB4XkhwysMkwHNrTbrd2vyR1VUWcQqHAXZalgPFjfgTf5o/FbiU/wBSyW8HNcsvLLfDMUyvA4XVljzGuLTsbeFw3seB5rJuNnM8/otE+ozNbfgElTai0Wm4vKB5XPjbmJbkBALr2tc2FwepVhR1BKr8RaJYXx8XiwHlqL+75Km7L4qYnfZ5tCNY3H8TOAvzC018rJtq1G74yNy12igqzdpC62oaRooZ3Imh5nMAYaeseW6Ne25HC7T/AJK34rstju02KxE5yuLuJ0HvufkrjDK0OblOo2PqornGbS7OZfFbjWipZ7QXVkzE8f7pLT+o3f0/7M+xBTBopGFWEmEEfdKCkgLTqF5DUaO6l/OJ2I2Rl0xpepGqCVi4wEJCpcouSH7VgLamTLrF14ukJ4YvplbUFVlQVY1gsqipevTV2KytSR09Osioo7vB4Ar0/CpPAPJYHCIc1l6BTBscdyQGgXJPJei9PdapzF/3OF6vbKd23HCIccxMQx3v4naN+rvT8l59UvLzcojtFiXfPJ1ts0cgNv11QVO+4sVw/UNU7p8dLr/0xwhtRHMw2u02KVHU5xyI3Cmyquqf3b2u2vofVYYvPATLEhRPClumNO4KFPkgOWW0Go5cvI/RCSxb293L0Vi9qhe0O335pkbMFYKWpgB81VVEVlppaZ42IP8AU36tshJoHndrP/NbK7UDyZmGWSJ2aJxY7iPwu/qbx+avqXthOLB8Xq1+h9CLoWagkvo0e78yuMws/jdp7LNPeVrU4y7Gwvsh/Cwqq7TVE/gjGS+7ibkDyGxTJ6cRxBgub6uJ1JPMoumga0WAAHIfXmm1QufX5Jc7F0gZ2SnzJgEl2SwvHC7T62+qu8aF3NeNnAH14/rqq+rjzNHRWL25obcW6j6j3fJIlLKQCK+V9nM8/mFYzT6BU1Y7Y+RRIlvb9cEDjwi0y1onl7rDX8v0ELj9BC+zDK1rwbxvGpY7kebSqh1S4ZrHiQfQ2VNiVQS4NafFvdaK4Ny4Jk19BUzR+GVp0t423cx3UO5fFWsuItazM42Hz6BYqgxJ8ev3hYgsdctB8kypr3SG7j5DgOgTG5fRoVssFvNiRe6+w4DkEfhtUdxtoFmo5LlWcE4FgOCyzjgS+ezW/bCuKhFakr3MDaerUdSXC+6dNK07rmCt8CFxqK+g0K9A4bo88h7lu+gKqc0HdRNe3mgZuz07zcPIC4OzFR/1D7l5m70S2c3KPCfg1rUwSxksg8LheEPF2dnH4/giI+z03FyyS9B1K65CWoq8sq8RkVXDTl5WvPZl53Klh7MuH4gtUPTtVCrbGPJth6jTCOEysw6ny29F3H8cv+5ILWgjxG4DiOR2IudkVibRD4bguI1/lHD1WfqqywOgdzvqD6JOnVunUoT7faOZqLVbLKB3gcNf1yUfd8Qo6eoY8+DwkbsO39t9vLZExvB6EaEbWPUcFJpiR0b77qoxCoz+EdVavZyVbV09nZhs7foVVeM5BkGUkl2A9E2V1nA802i0FkqoXHkVT7IE3UckfJRQSonMhZYH3hG6kDwVJJHdCOZlVpkJzGCmCmBKjZUhERTjgiy0Xgilo8vkg3w6q/BzBAzxWKbvwgStdGjKY2Ub2pNNlW/JMFRisWVxHA6jyUFNJcDorXFI87LjduvpxVBFJlJHqtkflEHpnJ32zeZ+d0BRN0dIdzoOgCmxGawPUKCH+Cz+ax95/JaYx+P9yN8ktOwguJ/FbTy4+ae5ceud5z9/BU8t5DXRIFNEVDE240TwLJciZCe9XVCkgIfQUDLDRV9fo8E7J0eKtVdjNZnacq7ruilnJFTKTw0XtPWMtuES2qZzC80ayXm5St772nJH6hH6Hfpz/qPShO3mE8SDmF5sHze05OEs42e5GtfH6Bfp0vtHpV0JidYIY3PPAaDmTsFgHVVVwkd7gnVFbK5gbM8vIN9bDoNunzS7vUYqt7Vz4Fz0cq+W0D1dSXkucbkkknqUC6yVRNyQLy5eZfyZAXEoLHOw2I+KIocRbLYOOWQaB3P+Vw4jon/Z3Ea/FU9bRlpzBOg1JYZTLqTEshyvFjwPC3Ag8W9eHFOFSx4LSdx6qqpK1j293MMw4X3B5g7gquxOJ1M5tnF0bvuO4g+w7ryPFMVKk8LhkyXOE1JzSRv+8w2PUHZw6EKxnPyVLR1AdIH8XMsf7Tcf6iraoPhBSbo/Pgi6GQlJ9aG8fiEEwlxtsOaVPQszEkF3Hxa8SNuFvgQUcKotNyfQ2muVs1CPZZRVjTxUL6m56X2UkNmiwa0D+keSlbl9lv8A2gJftxzlHRfpVn2geWiDhdpVfLI6N1itBAIxu21+X5XTJsEika7JLZ5tl7wGw1ub230uN02qqTeOMGezRWw/cCoMSuj5XZtVXz9nKhhu1rXcwx4N+tjZOhlc3wva5p5OBB+O6llM4rrgyyg12OlCEmF9FPVTgKvp5C9x5BLjBrlghEbbKhxSLI6/AH4FaMhV+JwXan0TwwJIzWJR5mEdDYqSpGVrByyD3WTZAW3aduCKyBzQegW5ywl9AENRoR5hRgbjqp6ptwmsAPnsVSfAXkGbJkdy/W6LbUA9VC9nAi4+I/wohQHdp+iJqL7LyHioC6gfs0nI/BJB7cfsvce+NpW8lJ9mbySaU+6ekjS2zn2ZvJObTN5LoKcCjwgcyG/Zm8kvs7eSkukCraQO6QLWlkTC82026ngFhK2rzE+ave0lQ6R+QfdZp5u4n6e9UQpQ3crj6u3fPC6QEpN9g0bS4oxkFt1DLWhugsqGtqaok3MMTOGZxc+3kNB70iFTn5AfBpXuHNCyx36rH/8AMPP7tz39WtIb7zoixi09PlE7NHaAgg+9O/Ea6az9E3It5cNF8zTbzQvaGndJTOaNXizhtqWkHTra6Jp8aieNTbzVPjWOtBEcXiedhy6u5BXTC33Fx0U8YGYI77l+v1Wnc7wrIy1Pdvhbuczb+v3j7ytS93hRamLyn9kizkos024td8imxy5rn09xN/imzSgMJO356fVE4PhD5GudfIAARmtdziLu2OgupGuUqXj7/wCjo+lzjG/Mvoa0qZpQ+Zda9Z+j1LWQuMoiIIBr1JnKbCaQmUGwrMQmiueNCcw9lwDm+oOiHc4qIuVux54K9mMliSyKupWS843fy6s/7Dt6FRQ0ndttuOY2/wAKQOSMlkMpOa5Ml3plU/4eGRF6jmbcFObK1zsux/V0pBZLWYyPP6imVU3CRRVNPcWKrWTGIlpHh4HktBM4cVR4rKzbj0XRre7h9GYla8OCgqIzuNCq7DqywsdwdPJHCqvuLeX5prrlCRWckf2s8RY9NQfyTxIeaY8BNigc42YHEng0Ek+gRYTCRN4uZSVi3s3V/wDSd72D4XSQ4C2y+j2ppTwUkkaNLH3XQupIymdXHvDQSdgCT5DUpJK5dAs88rMSsC52mYk28ySsviOPOOjEklzKKoyeWJkwejw2efxSSGJnE7E+QPzVhStYDlp4jK4bzSm4H9ztvJoSSUna9sn4XgAsXUtSfvTMZ0a0u/JBYvgjp2BpkF2uDmuyHQ8rAnQgpJLNC+Skmsf8FtcGSxCiqYfD3bt7d4AS3zB/NS0mEyxMz90/mXEa+Z4+qSS63vtwXHfYvyE0lGTeSTfh5/4WjbL4B5BJJZL3uayFEIoYmyOa2S+S/iG1wDe1+VwFo8Sq2RRuIPhAuAOQ4ALqSlXWDr6GK25MZS1Zc2546+9FMkXUlnsilJnpq5NrkkD1K2RJJK8hNI4Zk0vSSVstRRzMh5qjRJJHFASeEDYYC6Qu4NHxKdilcGcdV1JOjFStwzyGum5XPJnpZ3v6LjKYAEnkSkktqeHhGJlC2QtOo059f0QtB2dwmSte5kJZdjczs5LQBe19jxSSW+6CxkzUTcpYZtMO/Z6GkGeUn+SPQeRedfgFqqahihbliY1g6DU+Z3PqkkufN8HWhBJ8EiSSSUOP/9k="/>
          <p:cNvSpPr>
            <a:spLocks noChangeAspect="1" noChangeArrowheads="1"/>
          </p:cNvSpPr>
          <p:nvPr/>
        </p:nvSpPr>
        <p:spPr bwMode="auto">
          <a:xfrm>
            <a:off x="155575" y="-1790700"/>
            <a:ext cx="5572125" cy="3743325"/>
          </a:xfrm>
          <a:prstGeom prst="rect">
            <a:avLst/>
          </a:prstGeom>
          <a:noFill/>
          <a:ln w="9525">
            <a:noFill/>
            <a:miter lim="800000"/>
            <a:headEnd/>
            <a:tailEnd/>
          </a:ln>
        </p:spPr>
        <p:txBody>
          <a:bodyPr/>
          <a:lstStyle/>
          <a:p>
            <a:endParaRPr lang="el-GR"/>
          </a:p>
        </p:txBody>
      </p:sp>
      <p:sp>
        <p:nvSpPr>
          <p:cNvPr id="5130" name="AutoShape 19" descr="Αποτέλεσμα εικόνας για τρωω"/>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l-GR"/>
          </a:p>
        </p:txBody>
      </p:sp>
      <p:sp>
        <p:nvSpPr>
          <p:cNvPr id="5132" name="AutoShape 23" descr="data:image/jpeg;base64,/9j/4AAQSkZJRgABAQAAAQABAAD/2wCEAAkGBxMREhMTEhIWFhUXFyAZFhUYGBgdGxgYHRUXGh4aFR0dHSgiHh0lHRgaITIhJSkrLi4uFx8zODMtNygtLi0BCgoKDg0OGhAQGzclICUrLzU3Mi0vNS03NTUyLS0vLTU1Ly0tLS0vLS8tLS0tLS0tLS0tLS0tLS0tLS0tKy0tLf/AABEIAJYAqgMBIgACEQEDEQH/xAAcAAEAAgIDAQAAAAAAAAAAAAAABgcEBQECAwj/xAA7EAACAQMCBAQEAwYEBwAAAAABAgMABBESIQUGMUETIlFhBzJxgRRCkSNicqGxwRVSU+EWM2OCktHw/8QAGgEBAAMBAQEAAAAAAAAAAAAAAAIDBAUBBv/EACYRAAICAgICAgEFAQAAAAAAAAABAgMEERIhMUETUSIFFDJhoXH/2gAMAwEAAhEDEQA/ALxpUV+JnHpbDh8s8GnxAyqCwyBqcKTj1waqXmfm03fCbdVmuJLhJVkuX0Oqrs4ALqAoAbRp9x671dXS5rfrZFySPoNjjc1DL74p8LiGfxOvfGI1Zj9enT3qNfDnjZuOB3kckjF4UlVnZizFGjLg+b6lcZ/L1GRVV8mcMt7ppYZ5Vidoz4EjthRIN8HoN/UmrYY6/Ll6IufjR9T2l0kqLJGwZHAZWByCD0Ir2qm/gVx2RZLjh8zMSnmiUnIXSSrqvtupHbY1clUWw4S0Ti9rYpUF5256ks721sYIFeSfT53YhV1y+Guy7nBDE9MDHXt52HOssnGp7AhRBFGWLY82pVUk5yfKdf8AKnxS1v8ArY5In1K+c+Y+aL3ijXc8FwYbaDBWMS6CyjIBHQsx+bT7gVYPwr+IwvQttdMBcgeVv9bGonAxgEKBnffc1OWPKMdkVNN6LLpSlUEzqjg9CD9K7VSvKeJOYL6UNmC28V1OrEcbHCk4zgZ/aZP1JqR8gc+STcOub6+KBIXKjSDqOFVsH1J8RVH0q6VLXj+v9IqRY9KrH4e/E2TiV60EkMcSmMtGAWLZBGcsQAdjnoOlWdUJwcHpnqafg87idY1Z3YKqgszE4CqBkknsAK0HDuebC4ufwsNwHlOcBQdJwuohW6EgZ6eh9K388KurIwBVgVYHoQRgg18xcQjl4FxUtGozC5aLWDh4mVl33zjSWXOc7ZqympWbXsjOXEvJ/iPZJczWs7NBJEwUmQAKxPQqcnbBBycbEVLlYEAjcHoa+WefeZG4hKkk1qsM6ppkZS2JFySvlI8pAOM5OfbAFWPzjzXdWPCeGRxuyXEsSaywJkASNSevcsQDnfc1ZPG/jryzxT8lwUqIfCzmGbiFiJp9OsSMmVGMhQu5GeuSal9ZpRcW0yaeyNfEDlUcTtDBrCOGDo5XUAwz2yOoJGfesHgPIrQ8Pl4fPdtLG5IV1QI0aHT5VyXHUE/91TOleqySjx9DS8ka5f5Gs7KOaOBGAnULIWcsSAGA67D5j0FVzefA5hOoiuc27E6ta/tIxpOOhAfcAfl69Nt7rpUo3Ti20/J44plK8g8qtw7jph87Ri3fTKyaA+fDzo7NgnBxnGRV1Vp+O8fW2ZU8Nmdx5ey/QudgfbrWosudCJhHdQiEMQFcPqG+3m2HfvVN2VFzSk+y2FMuO0uiH828tvf8fjW4t53tBEoLqrBBhWbBfAGNR6A5yay+UPh5LAnFBoWEXUZitwX1FI2Djz47jI9frVqUq/55a4oq4orblD4Q2trqa6K3bnGnVHpVNt8DUdRJ7nHStynw14ekwnhjaGUHKNG7AIcEZVclehPbFTClRd029thRRwKGuaGqyR8xScvx3EPFL57hUaC4bQmPnLOxABJyMk7bE7GpHLytefguH8NggOZn/FXUhVjGhZlVNbfL5UG6Dc6B673hacNhiz4UUaZIJ0qq5I6E4FZVanlP6IcEVRy7yJxC34st47wGPBEhjygZTHp0hANsHS3uUFWvSlUTm59skloVCPiryYeJ26+CF/ERNmPUcAqxAdSe22/1UVN6V5GTi9oNbKK5wsZ5Lbg/D7iFVuZXMbyndgqSeEvmxvqQh9z9q1/MfEZbji8zwW810lpGYY1TbRiIp4jkIwxrLt0GcLvtivoTFeFtYRRljHEiFvmKqoJ+pA3q+ORr19/6RcSu/gAmOHOc7GdsbHsqe+P0qzKUqmyXKTkSS0tClKVA9FKUoDHv7VZY3jYbMMfT0I9x1qm+OyvdLFHCuplPnfsp6dasfjvGXZzBAcY/5knp+6nv6ntWojsUClQMAjG1czNsr5L7R08KEopyfhnjw7il2YlRrhTpGksijO3vvvXY28hOTPMc/wDUb+1etlYpEulFCj2/vWVisk8mbfTNKqrXiJrZYrpShhunUA5YMdYPtvW0tOZZozi4QOv+dBhh7leh+1dK85owwqUMyyPsjKiufTRL7K8SZA8bBlPcf0PvXvVewzSWj+JFuv54+zD19m96m/C+IJcRrJGcqf1BHUH3FdWm+Nq6Obfjup/0ZdKUq8zilKUApSlAKUpQClKUApSlAK1nMHEDDESp/aN5Y/4j3+3X7Vs6iPH5fEucdolwB+825P6AVVfZwg2XUV85pGLaQaABnPqT1J7k1711UVyK+fbbe2dnWujk1wWArrJIFG9RbmHjag6NWB1Yj5j7CvYx5PRKMJSJVqrS3/HVR9CI0jjqF6D6k1qeFcczlI4ZmB7t/vXtw/gkjAly0fnJIGMt0xk+lWxgovsko6/kdbPjm7eKzK2T+zwCMdtJHeuOA8w3FtPIywjwn6xsSMsPzA9jjA6VubfgkSNqC+b1rw4jAuoKu7t0A7D1PtU4WuL3EcapJxn4JHwvneNyFnQwsTjOdSfdsDH3FSoHO4qvm4aunGK2PIV86mW1kbOjzxE9dB20/Y/1rfjZXyPjLyczLxYQXOvwTGlKVtOeKUpQClKUApSlAKUpQCoIjEzTk95W/lt/ap3UCCeHcTof9Qnf0bzD+tYs7fxm3C1zf/DMpQ1wTXGOkaLjk7fKNveoleTxQnVK2kE9yCxqeX1lr+tR3jHJkU0UmQfFI8rZ6H0FX1OO9M2K1Rh15O9jzDYxICZkBPYEE/fFYt/8SbZNo1Zz9MCqqns2hkaN1KspwQf612KZrV8UE+xCj5Vyb7Ld5m4jILA3K3USFlBREwSc9s561i/C3injRShzqlVt2PUqRVUsu2MnHpUm+Gl94d4qdpAR9wMipTjHg1FGeWNKuP5MuisPhLhOIQ7bsjr/ACDf2rJB2qL8XiaWYujMogXLlTgjUcbH1xWbF2rNlFi3Bx+y2wwrmqSW5urKR3SSRo2TqBkk5yNZ/vU45A5rluyYpjGzqmosnbfGHHr9P0rrQujI5t2JOtb9E1pSlXGUUpSgFKUoBSlKAVEebrbw5knA2ceG59CN1J/mPsKl1Y9/aJNG0bjKsMH29x7ioWQU4uLLKrOE1Ihi3Q7kD7166gahduhUvNLJqCkhD0GkdDj1PWtnwvi/iKpHcZwa4E69Po+kVO47RJAK6kVq77jaxxsVwzAgafdumfavXg3EfHQkgKysVYD19acHx2UPaZo+c+UlvF1p5ZlHlPZh6NVT3MDwsUlUqw7GvoTFanjfLtveLiZd+zrsw+hq6q7S1Isrudb2ijoYHlbTGpY+gra8lWz/AI+FdJBVskegA3zU5v8AgP4dQfGiVV6My77ewO5rw4TbyBmlt01O2xmdcZ/hWtPNcXonOz5ES7i3FFgXfdj8qjqT7VquFQMFkM7Aa21so7DGwY+1RXjcstozSzXGZW+VdIH2A7CtLd8z3eqN5CjqGDFAuA4B+Vt9xVmPg22rdZz78qmn8Z+S2LKxuLtcwIFjGwkkyNf8A7j3rY8D5cgtJ/GluYhIAcopVBv3bfJ29a0PL3xSF8v4dYvw8x2U6gVC5/JsPNj27+1bhbJN8qG9z1P1r2xRxnxa7KIznkJ96ROo5AwypBB6EHIrtUE8YW37VDpK7n0YDsw+n6V1POM9wjGKIRIR5WY5c+pAGAO+Ovb6VZDKg47fRU8Gzf49omMXFYWkMSyAuOqj26jPTPtWZVL8O5iK3KPjCxvuCfO5PlJH6mrnRsgH1q2qzmivIo+KWjmlKVaZxSlKAV0mTUrDOMgjI7ZHau9KApySwJXwn2KHS49xt/vUZkglt3yjt4K7ZI3GeyetXNzDyuJ2MsR0S43z8r+modj71DuLcm37gMiw6kyQNZIb7EDf03rmvHnGb12j6CvPrlWlJ6ZF+HwC4dj48nQEhkxkA9q34s5Ek120qgMMOGGoH0I32Nav8HcW8kLzJJk7Nqwqhcb4XqfrW+j4LeToGtI1iVt/EkOMj91cE1Bwm5aSJO6vhuTODFff6sf/AIf71x4F8dvGUfRB/LNZH/CnFM48cfXUMfT5Sf5Vl2nJl+xHiXwRe4RQT9iQB/KpLHm/RneVUvZrbTl1nk8S5fxCBgDGAPfFbWVUtYnfACoCxFZ15yzcRrmGcy4G6yBQzH90jA396h/PfEz+BmjIKybKVIII3/p71H9vP5FGXgjLJUoNxZVXMl5LdTtJITudh6L2Ar0uPLCme1evBg0xIKEkegzis7iFlldLAr7EYr6+qVNSUE+z5qyF1v5tdGrt2CASKcMu6keo9Ks7lHm/8XExkwrIMN+8fUVWN3a6UwKzPh3YvJxC2h/I8n7QHoyKC7A/ULj6ms36nixur5e/su/T8h1T0/H0WXc3v4jEMe4x+0b0Hp9ayHnWMBF7bYrM/wALW1eSNU0jWSAf8pORg+ldWtU+cgZ9a+TsjqXFH19U4uCkQ3joEVwrZADr1xk5HpV28AVhbQBs6vDXOeudI61AOGcBHEJlbzLDHnU421k7FE/uasxEAAA6AYFdLGi1HbONn2RlPUTtSlK0mAUpSgFKUoBSlKA13FeCQXRQzx69Byu7Ab4yCAdxsNjtWwUY2HSuaUPdsUpSh4K0fNfLMN/C8cijXpOiTurY2Oe4z2reUoCjOXLP8NcTW7jSwIOPtg//AHvUtn4OsgIYAg9jUo5l4As+JURfGTo2ACyjPlzWmspcpmuZmKanyOxi2p1cV6Kf545beBwYtTAkDQNyO3Tqd8CrL+EPJr2ym7uUKzOMIjdUTuT6M3p6YrW8wzkENjo2x7g9iKmfBOdrZ4YzLLpkxh10t8w2OMA9a3UZkp18JMyZeFwkpxXk3XGeErcLgkqw+Vx1H/se1amx5OQYNxK02Pynyp9wOv3rO4RzLDcyNGmsMBqGpcBlzjIrc1LjCT5GfnZBcN6OkUSoAqgADoAMAV3pSplQpSlAKUpQClKUApSlAKUpQClKUApSlAcMcb1WHDbp2lkYkaWkYqPYmrPIqHcU5TdWL2xBUnPhMcY/gb+xrNk1ynHo24VsISfP2aLmGFCvlGpz8q+9as2X4e3AJHiYJJIzud6kf+FXS7m2J+jRn9PNWtXl67upgpjaKMdZG2I33AH5tqwwps8NHT/cVqO+Xg3/AMM4A0BnYZkZimrtpXHye2c/pUzrF4ZYJbxJFGMKowP6kn3J3rKrqxjxWjhWT5ychSlKkQFKUoBSlKAUpSgFKUoBSlKAUpSgFKUoBSlKAUpSgFKUoBSlKAUpSgP/2Q=="/>
          <p:cNvSpPr>
            <a:spLocks noChangeAspect="1" noChangeArrowheads="1"/>
          </p:cNvSpPr>
          <p:nvPr/>
        </p:nvSpPr>
        <p:spPr bwMode="auto">
          <a:xfrm>
            <a:off x="155575" y="-852488"/>
            <a:ext cx="2028825" cy="1790701"/>
          </a:xfrm>
          <a:prstGeom prst="rect">
            <a:avLst/>
          </a:prstGeom>
          <a:noFill/>
          <a:ln w="9525">
            <a:noFill/>
            <a:miter lim="800000"/>
            <a:headEnd/>
            <a:tailEnd/>
          </a:ln>
        </p:spPr>
        <p:txBody>
          <a:bodyPr/>
          <a:lstStyle/>
          <a:p>
            <a:endParaRPr lang="el-GR"/>
          </a:p>
        </p:txBody>
      </p:sp>
      <p:sp>
        <p:nvSpPr>
          <p:cNvPr id="5133" name="AutoShape 25" descr="data:image/jpeg;base64,/9j/4AAQSkZJRgABAQAAAQABAAD/2wCEAAkGBxMREhMTEhIWFhUXFyAZFhUYGBgdGxgYHRUXGh4aFR0dHSgiHh0lHRgaITIhJSkrLi4uFx8zODMtNygtLi0BCgoKDg0OGhAQGzclICUrLzU3Mi0vNS03NTUyLS0vLTU1Ly0tLS0vLS8tLS0tLS0tLS0tLS0tLS0tLS0tKy0tLf/AABEIAJYAqgMBIgACEQEDEQH/xAAcAAEAAgIDAQAAAAAAAAAAAAAABgcEBQECAwj/xAA7EAACAQMCBAQEAwYEBwAAAAABAgMABBESIQUGMUETIlFhBzJxgRRCkSNicqGxwRVSU+EWM2OCktHw/8QAGgEBAAMBAQEAAAAAAAAAAAAAAAIDBAUBBv/EACYRAAICAgICAgEFAQAAAAAAAAABAgMEERIhMUETUSIFFDJhoXH/2gAMAwEAAhEDEQA/ALxpUV+JnHpbDh8s8GnxAyqCwyBqcKTj1waqXmfm03fCbdVmuJLhJVkuX0Oqrs4ALqAoAbRp9x671dXS5rfrZFySPoNjjc1DL74p8LiGfxOvfGI1Zj9enT3qNfDnjZuOB3kckjF4UlVnZizFGjLg+b6lcZ/L1GRVV8mcMt7ppYZ5Vidoz4EjthRIN8HoN/UmrYY6/Ll6IufjR9T2l0kqLJGwZHAZWByCD0Ir2qm/gVx2RZLjh8zMSnmiUnIXSSrqvtupHbY1clUWw4S0Ti9rYpUF5256ks721sYIFeSfT53YhV1y+Guy7nBDE9MDHXt52HOssnGp7AhRBFGWLY82pVUk5yfKdf8AKnxS1v8ArY5In1K+c+Y+aL3ijXc8FwYbaDBWMS6CyjIBHQsx+bT7gVYPwr+IwvQttdMBcgeVv9bGonAxgEKBnffc1OWPKMdkVNN6LLpSlUEzqjg9CD9K7VSvKeJOYL6UNmC28V1OrEcbHCk4zgZ/aZP1JqR8gc+STcOub6+KBIXKjSDqOFVsH1J8RVH0q6VLXj+v9IqRY9KrH4e/E2TiV60EkMcSmMtGAWLZBGcsQAdjnoOlWdUJwcHpnqafg87idY1Z3YKqgszE4CqBkknsAK0HDuebC4ufwsNwHlOcBQdJwuohW6EgZ6eh9K388KurIwBVgVYHoQRgg18xcQjl4FxUtGozC5aLWDh4mVl33zjSWXOc7ZqympWbXsjOXEvJ/iPZJczWs7NBJEwUmQAKxPQqcnbBBycbEVLlYEAjcHoa+WefeZG4hKkk1qsM6ppkZS2JFySvlI8pAOM5OfbAFWPzjzXdWPCeGRxuyXEsSaywJkASNSevcsQDnfc1ZPG/jryzxT8lwUqIfCzmGbiFiJp9OsSMmVGMhQu5GeuSal9ZpRcW0yaeyNfEDlUcTtDBrCOGDo5XUAwz2yOoJGfesHgPIrQ8Pl4fPdtLG5IV1QI0aHT5VyXHUE/91TOleqySjx9DS8ka5f5Gs7KOaOBGAnULIWcsSAGA67D5j0FVzefA5hOoiuc27E6ta/tIxpOOhAfcAfl69Nt7rpUo3Ti20/J44plK8g8qtw7jph87Ri3fTKyaA+fDzo7NgnBxnGRV1Vp+O8fW2ZU8Nmdx5ey/QudgfbrWosudCJhHdQiEMQFcPqG+3m2HfvVN2VFzSk+y2FMuO0uiH828tvf8fjW4t53tBEoLqrBBhWbBfAGNR6A5yay+UPh5LAnFBoWEXUZitwX1FI2Djz47jI9frVqUq/55a4oq4orblD4Q2trqa6K3bnGnVHpVNt8DUdRJ7nHStynw14ekwnhjaGUHKNG7AIcEZVclehPbFTClRd029thRRwKGuaGqyR8xScvx3EPFL57hUaC4bQmPnLOxABJyMk7bE7GpHLytefguH8NggOZn/FXUhVjGhZlVNbfL5UG6Dc6B673hacNhiz4UUaZIJ0qq5I6E4FZVanlP6IcEVRy7yJxC34st47wGPBEhjygZTHp0hANsHS3uUFWvSlUTm59skloVCPiryYeJ26+CF/ERNmPUcAqxAdSe22/1UVN6V5GTi9oNbKK5wsZ5Lbg/D7iFVuZXMbyndgqSeEvmxvqQh9z9q1/MfEZbji8zwW810lpGYY1TbRiIp4jkIwxrLt0GcLvtivoTFeFtYRRljHEiFvmKqoJ+pA3q+ORr19/6RcSu/gAmOHOc7GdsbHsqe+P0qzKUqmyXKTkSS0tClKVA9FKUoDHv7VZY3jYbMMfT0I9x1qm+OyvdLFHCuplPnfsp6dasfjvGXZzBAcY/5knp+6nv6ntWojsUClQMAjG1czNsr5L7R08KEopyfhnjw7il2YlRrhTpGksijO3vvvXY28hOTPMc/wDUb+1etlYpEulFCj2/vWVisk8mbfTNKqrXiJrZYrpShhunUA5YMdYPtvW0tOZZozi4QOv+dBhh7leh+1dK85owwqUMyyPsjKiufTRL7K8SZA8bBlPcf0PvXvVewzSWj+JFuv54+zD19m96m/C+IJcRrJGcqf1BHUH3FdWm+Nq6Obfjup/0ZdKUq8zilKUApSlAKUpQClKUApSlAK1nMHEDDESp/aN5Y/4j3+3X7Vs6iPH5fEucdolwB+825P6AVVfZwg2XUV85pGLaQaABnPqT1J7k1711UVyK+fbbe2dnWujk1wWArrJIFG9RbmHjag6NWB1Yj5j7CvYx5PRKMJSJVqrS3/HVR9CI0jjqF6D6k1qeFcczlI4ZmB7t/vXtw/gkjAly0fnJIGMt0xk+lWxgovsko6/kdbPjm7eKzK2T+zwCMdtJHeuOA8w3FtPIywjwn6xsSMsPzA9jjA6VubfgkSNqC+b1rw4jAuoKu7t0A7D1PtU4WuL3EcapJxn4JHwvneNyFnQwsTjOdSfdsDH3FSoHO4qvm4aunGK2PIV86mW1kbOjzxE9dB20/Y/1rfjZXyPjLyczLxYQXOvwTGlKVtOeKUpQClKUApSlAKUpQCoIjEzTk95W/lt/ap3UCCeHcTof9Qnf0bzD+tYs7fxm3C1zf/DMpQ1wTXGOkaLjk7fKNveoleTxQnVK2kE9yCxqeX1lr+tR3jHJkU0UmQfFI8rZ6H0FX1OO9M2K1Rh15O9jzDYxICZkBPYEE/fFYt/8SbZNo1Zz9MCqqns2hkaN1KspwQf612KZrV8UE+xCj5Vyb7Ld5m4jILA3K3USFlBREwSc9s561i/C3injRShzqlVt2PUqRVUsu2MnHpUm+Gl94d4qdpAR9wMipTjHg1FGeWNKuP5MuisPhLhOIQ7bsjr/ACDf2rJB2qL8XiaWYujMogXLlTgjUcbH1xWbF2rNlFi3Bx+y2wwrmqSW5urKR3SSRo2TqBkk5yNZ/vU45A5rluyYpjGzqmosnbfGHHr9P0rrQujI5t2JOtb9E1pSlXGUUpSgFKUoBSlKAVEebrbw5knA2ceG59CN1J/mPsKl1Y9/aJNG0bjKsMH29x7ioWQU4uLLKrOE1Ihi3Q7kD7166gahduhUvNLJqCkhD0GkdDj1PWtnwvi/iKpHcZwa4E69Po+kVO47RJAK6kVq77jaxxsVwzAgafdumfavXg3EfHQkgKysVYD19acHx2UPaZo+c+UlvF1p5ZlHlPZh6NVT3MDwsUlUqw7GvoTFanjfLtveLiZd+zrsw+hq6q7S1Isrudb2ijoYHlbTGpY+gra8lWz/AI+FdJBVskegA3zU5v8AgP4dQfGiVV6My77ewO5rw4TbyBmlt01O2xmdcZ/hWtPNcXonOz5ES7i3FFgXfdj8qjqT7VquFQMFkM7Aa21so7DGwY+1RXjcstozSzXGZW+VdIH2A7CtLd8z3eqN5CjqGDFAuA4B+Vt9xVmPg22rdZz78qmn8Z+S2LKxuLtcwIFjGwkkyNf8A7j3rY8D5cgtJ/GluYhIAcopVBv3bfJ29a0PL3xSF8v4dYvw8x2U6gVC5/JsPNj27+1bhbJN8qG9z1P1r2xRxnxa7KIznkJ96ROo5AwypBB6EHIrtUE8YW37VDpK7n0YDsw+n6V1POM9wjGKIRIR5WY5c+pAGAO+Ovb6VZDKg47fRU8Gzf49omMXFYWkMSyAuOqj26jPTPtWZVL8O5iK3KPjCxvuCfO5PlJH6mrnRsgH1q2qzmivIo+KWjmlKVaZxSlKAV0mTUrDOMgjI7ZHau9KApySwJXwn2KHS49xt/vUZkglt3yjt4K7ZI3GeyetXNzDyuJ2MsR0S43z8r+modj71DuLcm37gMiw6kyQNZIb7EDf03rmvHnGb12j6CvPrlWlJ6ZF+HwC4dj48nQEhkxkA9q34s5Ek120qgMMOGGoH0I32Nav8HcW8kLzJJk7Nqwqhcb4XqfrW+j4LeToGtI1iVt/EkOMj91cE1Bwm5aSJO6vhuTODFff6sf/AIf71x4F8dvGUfRB/LNZH/CnFM48cfXUMfT5Sf5Vl2nJl+xHiXwRe4RQT9iQB/KpLHm/RneVUvZrbTl1nk8S5fxCBgDGAPfFbWVUtYnfACoCxFZ15yzcRrmGcy4G6yBQzH90jA396h/PfEz+BmjIKybKVIII3/p71H9vP5FGXgjLJUoNxZVXMl5LdTtJITudh6L2Ar0uPLCme1evBg0xIKEkegzis7iFlldLAr7EYr6+qVNSUE+z5qyF1v5tdGrt2CASKcMu6keo9Ks7lHm/8XExkwrIMN+8fUVWN3a6UwKzPh3YvJxC2h/I8n7QHoyKC7A/ULj6ms36nixur5e/su/T8h1T0/H0WXc3v4jEMe4x+0b0Hp9ayHnWMBF7bYrM/wALW1eSNU0jWSAf8pORg+ldWtU+cgZ9a+TsjqXFH19U4uCkQ3joEVwrZADr1xk5HpV28AVhbQBs6vDXOeudI61AOGcBHEJlbzLDHnU421k7FE/uasxEAAA6AYFdLGi1HbONn2RlPUTtSlK0mAUpSgFKUoBSlKA13FeCQXRQzx69Byu7Ab4yCAdxsNjtWwUY2HSuaUPdsUpSh4K0fNfLMN/C8cijXpOiTurY2Oe4z2reUoCjOXLP8NcTW7jSwIOPtg//AHvUtn4OsgIYAg9jUo5l4As+JURfGTo2ACyjPlzWmspcpmuZmKanyOxi2p1cV6Kf545beBwYtTAkDQNyO3Tqd8CrL+EPJr2ym7uUKzOMIjdUTuT6M3p6YrW8wzkENjo2x7g9iKmfBOdrZ4YzLLpkxh10t8w2OMA9a3UZkp18JMyZeFwkpxXk3XGeErcLgkqw+Vx1H/se1amx5OQYNxK02Pynyp9wOv3rO4RzLDcyNGmsMBqGpcBlzjIrc1LjCT5GfnZBcN6OkUSoAqgADoAMAV3pSplQpSlAKUpQClKUApSlAKUpQClKUApSlAcMcb1WHDbp2lkYkaWkYqPYmrPIqHcU5TdWL2xBUnPhMcY/gb+xrNk1ynHo24VsISfP2aLmGFCvlGpz8q+9as2X4e3AJHiYJJIzud6kf+FXS7m2J+jRn9PNWtXl67upgpjaKMdZG2I33AH5tqwwps8NHT/cVqO+Xg3/AMM4A0BnYZkZimrtpXHye2c/pUzrF4ZYJbxJFGMKowP6kn3J3rKrqxjxWjhWT5ychSlKkQFKUoBSlKAUpSgFKUoBSlKAUpSgFKUoBSlKAUpSgFKUoBSlKAUpSgP/2Q=="/>
          <p:cNvSpPr>
            <a:spLocks noChangeAspect="1" noChangeArrowheads="1"/>
          </p:cNvSpPr>
          <p:nvPr/>
        </p:nvSpPr>
        <p:spPr bwMode="auto">
          <a:xfrm>
            <a:off x="155575" y="-852488"/>
            <a:ext cx="2028825" cy="1790701"/>
          </a:xfrm>
          <a:prstGeom prst="rect">
            <a:avLst/>
          </a:prstGeom>
          <a:noFill/>
          <a:ln w="9525">
            <a:noFill/>
            <a:miter lim="800000"/>
            <a:headEnd/>
            <a:tailEnd/>
          </a:ln>
        </p:spPr>
        <p:txBody>
          <a:bodyPr/>
          <a:lstStyle/>
          <a:p>
            <a:endParaRPr lang="el-GR"/>
          </a:p>
        </p:txBody>
      </p:sp>
      <p:sp>
        <p:nvSpPr>
          <p:cNvPr id="5134" name="AutoShape 27" descr="data:image/jpeg;base64,/9j/4AAQSkZJRgABAQAAAQABAAD/2wCEAAkGBxMREhMTEhIWFhUXFyAZFhUYGBgdGxgYHRUXGh4aFR0dHSgiHh0lHRgaITIhJSkrLi4uFx8zODMtNygtLi0BCgoKDg0OGhAQGzclICUrLzU3Mi0vNS03NTUyLS0vLTU1Ly0tLS0vLS8tLS0tLS0tLS0tLS0tLS0tLS0tKy0tLf/AABEIAJYAqgMBIgACEQEDEQH/xAAcAAEAAgIDAQAAAAAAAAAAAAAABgcEBQECAwj/xAA7EAACAQMCBAQEAwYEBwAAAAABAgMABBESIQUGMUETIlFhBzJxgRRCkSNicqGxwRVSU+EWM2OCktHw/8QAGgEBAAMBAQEAAAAAAAAAAAAAAAIDBAUBBv/EACYRAAICAgICAgEFAQAAAAAAAAABAgMEERIhMUETUSIFFDJhoXH/2gAMAwEAAhEDEQA/ALxpUV+JnHpbDh8s8GnxAyqCwyBqcKTj1waqXmfm03fCbdVmuJLhJVkuX0Oqrs4ALqAoAbRp9x671dXS5rfrZFySPoNjjc1DL74p8LiGfxOvfGI1Zj9enT3qNfDnjZuOB3kckjF4UlVnZizFGjLg+b6lcZ/L1GRVV8mcMt7ppYZ5Vidoz4EjthRIN8HoN/UmrYY6/Ll6IufjR9T2l0kqLJGwZHAZWByCD0Ir2qm/gVx2RZLjh8zMSnmiUnIXSSrqvtupHbY1clUWw4S0Ti9rYpUF5256ks721sYIFeSfT53YhV1y+Guy7nBDE9MDHXt52HOssnGp7AhRBFGWLY82pVUk5yfKdf8AKnxS1v8ArY5In1K+c+Y+aL3ijXc8FwYbaDBWMS6CyjIBHQsx+bT7gVYPwr+IwvQttdMBcgeVv9bGonAxgEKBnffc1OWPKMdkVNN6LLpSlUEzqjg9CD9K7VSvKeJOYL6UNmC28V1OrEcbHCk4zgZ/aZP1JqR8gc+STcOub6+KBIXKjSDqOFVsH1J8RVH0q6VLXj+v9IqRY9KrH4e/E2TiV60EkMcSmMtGAWLZBGcsQAdjnoOlWdUJwcHpnqafg87idY1Z3YKqgszE4CqBkknsAK0HDuebC4ufwsNwHlOcBQdJwuohW6EgZ6eh9K388KurIwBVgVYHoQRgg18xcQjl4FxUtGozC5aLWDh4mVl33zjSWXOc7ZqympWbXsjOXEvJ/iPZJczWs7NBJEwUmQAKxPQqcnbBBycbEVLlYEAjcHoa+WefeZG4hKkk1qsM6ppkZS2JFySvlI8pAOM5OfbAFWPzjzXdWPCeGRxuyXEsSaywJkASNSevcsQDnfc1ZPG/jryzxT8lwUqIfCzmGbiFiJp9OsSMmVGMhQu5GeuSal9ZpRcW0yaeyNfEDlUcTtDBrCOGDo5XUAwz2yOoJGfesHgPIrQ8Pl4fPdtLG5IV1QI0aHT5VyXHUE/91TOleqySjx9DS8ka5f5Gs7KOaOBGAnULIWcsSAGA67D5j0FVzefA5hOoiuc27E6ta/tIxpOOhAfcAfl69Nt7rpUo3Ti20/J44plK8g8qtw7jph87Ri3fTKyaA+fDzo7NgnBxnGRV1Vp+O8fW2ZU8Nmdx5ey/QudgfbrWosudCJhHdQiEMQFcPqG+3m2HfvVN2VFzSk+y2FMuO0uiH828tvf8fjW4t53tBEoLqrBBhWbBfAGNR6A5yay+UPh5LAnFBoWEXUZitwX1FI2Djz47jI9frVqUq/55a4oq4orblD4Q2trqa6K3bnGnVHpVNt8DUdRJ7nHStynw14ekwnhjaGUHKNG7AIcEZVclehPbFTClRd029thRRwKGuaGqyR8xScvx3EPFL57hUaC4bQmPnLOxABJyMk7bE7GpHLytefguH8NggOZn/FXUhVjGhZlVNbfL5UG6Dc6B673hacNhiz4UUaZIJ0qq5I6E4FZVanlP6IcEVRy7yJxC34st47wGPBEhjygZTHp0hANsHS3uUFWvSlUTm59skloVCPiryYeJ26+CF/ERNmPUcAqxAdSe22/1UVN6V5GTi9oNbKK5wsZ5Lbg/D7iFVuZXMbyndgqSeEvmxvqQh9z9q1/MfEZbji8zwW810lpGYY1TbRiIp4jkIwxrLt0GcLvtivoTFeFtYRRljHEiFvmKqoJ+pA3q+ORr19/6RcSu/gAmOHOc7GdsbHsqe+P0qzKUqmyXKTkSS0tClKVA9FKUoDHv7VZY3jYbMMfT0I9x1qm+OyvdLFHCuplPnfsp6dasfjvGXZzBAcY/5knp+6nv6ntWojsUClQMAjG1czNsr5L7R08KEopyfhnjw7il2YlRrhTpGksijO3vvvXY28hOTPMc/wDUb+1etlYpEulFCj2/vWVisk8mbfTNKqrXiJrZYrpShhunUA5YMdYPtvW0tOZZozi4QOv+dBhh7leh+1dK85owwqUMyyPsjKiufTRL7K8SZA8bBlPcf0PvXvVewzSWj+JFuv54+zD19m96m/C+IJcRrJGcqf1BHUH3FdWm+Nq6Obfjup/0ZdKUq8zilKUApSlAKUpQClKUApSlAK1nMHEDDESp/aN5Y/4j3+3X7Vs6iPH5fEucdolwB+825P6AVVfZwg2XUV85pGLaQaABnPqT1J7k1711UVyK+fbbe2dnWujk1wWArrJIFG9RbmHjag6NWB1Yj5j7CvYx5PRKMJSJVqrS3/HVR9CI0jjqF6D6k1qeFcczlI4ZmB7t/vXtw/gkjAly0fnJIGMt0xk+lWxgovsko6/kdbPjm7eKzK2T+zwCMdtJHeuOA8w3FtPIywjwn6xsSMsPzA9jjA6VubfgkSNqC+b1rw4jAuoKu7t0A7D1PtU4WuL3EcapJxn4JHwvneNyFnQwsTjOdSfdsDH3FSoHO4qvm4aunGK2PIV86mW1kbOjzxE9dB20/Y/1rfjZXyPjLyczLxYQXOvwTGlKVtOeKUpQClKUApSlAKUpQCoIjEzTk95W/lt/ap3UCCeHcTof9Qnf0bzD+tYs7fxm3C1zf/DMpQ1wTXGOkaLjk7fKNveoleTxQnVK2kE9yCxqeX1lr+tR3jHJkU0UmQfFI8rZ6H0FX1OO9M2K1Rh15O9jzDYxICZkBPYEE/fFYt/8SbZNo1Zz9MCqqns2hkaN1KspwQf612KZrV8UE+xCj5Vyb7Ld5m4jILA3K3USFlBREwSc9s561i/C3injRShzqlVt2PUqRVUsu2MnHpUm+Gl94d4qdpAR9wMipTjHg1FGeWNKuP5MuisPhLhOIQ7bsjr/ACDf2rJB2qL8XiaWYujMogXLlTgjUcbH1xWbF2rNlFi3Bx+y2wwrmqSW5urKR3SSRo2TqBkk5yNZ/vU45A5rluyYpjGzqmosnbfGHHr9P0rrQujI5t2JOtb9E1pSlXGUUpSgFKUoBSlKAVEebrbw5knA2ceG59CN1J/mPsKl1Y9/aJNG0bjKsMH29x7ioWQU4uLLKrOE1Ihi3Q7kD7166gahduhUvNLJqCkhD0GkdDj1PWtnwvi/iKpHcZwa4E69Po+kVO47RJAK6kVq77jaxxsVwzAgafdumfavXg3EfHQkgKysVYD19acHx2UPaZo+c+UlvF1p5ZlHlPZh6NVT3MDwsUlUqw7GvoTFanjfLtveLiZd+zrsw+hq6q7S1Isrudb2ijoYHlbTGpY+gra8lWz/AI+FdJBVskegA3zU5v8AgP4dQfGiVV6My77ewO5rw4TbyBmlt01O2xmdcZ/hWtPNcXonOz5ES7i3FFgXfdj8qjqT7VquFQMFkM7Aa21so7DGwY+1RXjcstozSzXGZW+VdIH2A7CtLd8z3eqN5CjqGDFAuA4B+Vt9xVmPg22rdZz78qmn8Z+S2LKxuLtcwIFjGwkkyNf8A7j3rY8D5cgtJ/GluYhIAcopVBv3bfJ29a0PL3xSF8v4dYvw8x2U6gVC5/JsPNj27+1bhbJN8qG9z1P1r2xRxnxa7KIznkJ96ROo5AwypBB6EHIrtUE8YW37VDpK7n0YDsw+n6V1POM9wjGKIRIR5WY5c+pAGAO+Ovb6VZDKg47fRU8Gzf49omMXFYWkMSyAuOqj26jPTPtWZVL8O5iK3KPjCxvuCfO5PlJH6mrnRsgH1q2qzmivIo+KWjmlKVaZxSlKAV0mTUrDOMgjI7ZHau9KApySwJXwn2KHS49xt/vUZkglt3yjt4K7ZI3GeyetXNzDyuJ2MsR0S43z8r+modj71DuLcm37gMiw6kyQNZIb7EDf03rmvHnGb12j6CvPrlWlJ6ZF+HwC4dj48nQEhkxkA9q34s5Ek120qgMMOGGoH0I32Nav8HcW8kLzJJk7Nqwqhcb4XqfrW+j4LeToGtI1iVt/EkOMj91cE1Bwm5aSJO6vhuTODFff6sf/AIf71x4F8dvGUfRB/LNZH/CnFM48cfXUMfT5Sf5Vl2nJl+xHiXwRe4RQT9iQB/KpLHm/RneVUvZrbTl1nk8S5fxCBgDGAPfFbWVUtYnfACoCxFZ15yzcRrmGcy4G6yBQzH90jA396h/PfEz+BmjIKybKVIII3/p71H9vP5FGXgjLJUoNxZVXMl5LdTtJITudh6L2Ar0uPLCme1evBg0xIKEkegzis7iFlldLAr7EYr6+qVNSUE+z5qyF1v5tdGrt2CASKcMu6keo9Ks7lHm/8XExkwrIMN+8fUVWN3a6UwKzPh3YvJxC2h/I8n7QHoyKC7A/ULj6ms36nixur5e/su/T8h1T0/H0WXc3v4jEMe4x+0b0Hp9ayHnWMBF7bYrM/wALW1eSNU0jWSAf8pORg+ldWtU+cgZ9a+TsjqXFH19U4uCkQ3joEVwrZADr1xk5HpV28AVhbQBs6vDXOeudI61AOGcBHEJlbzLDHnU421k7FE/uasxEAAA6AYFdLGi1HbONn2RlPUTtSlK0mAUpSgFKUoBSlKA13FeCQXRQzx69Byu7Ab4yCAdxsNjtWwUY2HSuaUPdsUpSh4K0fNfLMN/C8cijXpOiTurY2Oe4z2reUoCjOXLP8NcTW7jSwIOPtg//AHvUtn4OsgIYAg9jUo5l4As+JURfGTo2ACyjPlzWmspcpmuZmKanyOxi2p1cV6Kf545beBwYtTAkDQNyO3Tqd8CrL+EPJr2ym7uUKzOMIjdUTuT6M3p6YrW8wzkENjo2x7g9iKmfBOdrZ4YzLLpkxh10t8w2OMA9a3UZkp18JMyZeFwkpxXk3XGeErcLgkqw+Vx1H/se1amx5OQYNxK02Pynyp9wOv3rO4RzLDcyNGmsMBqGpcBlzjIrc1LjCT5GfnZBcN6OkUSoAqgADoAMAV3pSplQpSlAKUpQClKUApSlAKUpQClKUApSlAcMcb1WHDbp2lkYkaWkYqPYmrPIqHcU5TdWL2xBUnPhMcY/gb+xrNk1ynHo24VsISfP2aLmGFCvlGpz8q+9as2X4e3AJHiYJJIzud6kf+FXS7m2J+jRn9PNWtXl67upgpjaKMdZG2I33AH5tqwwps8NHT/cVqO+Xg3/AMM4A0BnYZkZimrtpXHye2c/pUzrF4ZYJbxJFGMKowP6kn3J3rKrqxjxWjhWT5ychSlKkQFKUoBSlKAUpSgFKUoBSlKAUpSgFKUoBSlKAUpSgFKUoBSlKAUpSgP/2Q=="/>
          <p:cNvSpPr>
            <a:spLocks noChangeAspect="1" noChangeArrowheads="1"/>
          </p:cNvSpPr>
          <p:nvPr/>
        </p:nvSpPr>
        <p:spPr bwMode="auto">
          <a:xfrm>
            <a:off x="155575" y="-852488"/>
            <a:ext cx="2028825" cy="1790701"/>
          </a:xfrm>
          <a:prstGeom prst="rect">
            <a:avLst/>
          </a:prstGeom>
          <a:noFill/>
          <a:ln w="9525">
            <a:noFill/>
            <a:miter lim="800000"/>
            <a:headEnd/>
            <a:tailEnd/>
          </a:ln>
        </p:spPr>
        <p:txBody>
          <a:bodyPr/>
          <a:lstStyle/>
          <a:p>
            <a:endParaRPr lang="el-GR"/>
          </a:p>
        </p:txBody>
      </p:sp>
      <p:sp>
        <p:nvSpPr>
          <p:cNvPr id="5135" name="AutoShape 29" descr="data:image/jpeg;base64,/9j/4AAQSkZJRgABAQAAAQABAAD/2wCEAAkGBxMREhMTEhIWFhUXFyAZFhUYGBgdGxgYHRUXGh4aFR0dHSgiHh0lHRgaITIhJSkrLi4uFx8zODMtNygtLi0BCgoKDg0OGhAQGzclICUrLzU3Mi0vNS03NTUyLS0vLTU1Ly0tLS0vLS8tLS0tLS0tLS0tLS0tLS0tLS0tKy0tLf/AABEIAJYAqgMBIgACEQEDEQH/xAAcAAEAAgIDAQAAAAAAAAAAAAAABgcEBQECAwj/xAA7EAACAQMCBAQEAwYEBwAAAAABAgMABBESIQUGMUETIlFhBzJxgRRCkSNicqGxwRVSU+EWM2OCktHw/8QAGgEBAAMBAQEAAAAAAAAAAAAAAAIDBAUBBv/EACYRAAICAgICAgEFAQAAAAAAAAABAgMEERIhMUETUSIFFDJhoXH/2gAMAwEAAhEDEQA/ALxpUV+JnHpbDh8s8GnxAyqCwyBqcKTj1waqXmfm03fCbdVmuJLhJVkuX0Oqrs4ALqAoAbRp9x671dXS5rfrZFySPoNjjc1DL74p8LiGfxOvfGI1Zj9enT3qNfDnjZuOB3kckjF4UlVnZizFGjLg+b6lcZ/L1GRVV8mcMt7ppYZ5Vidoz4EjthRIN8HoN/UmrYY6/Ll6IufjR9T2l0kqLJGwZHAZWByCD0Ir2qm/gVx2RZLjh8zMSnmiUnIXSSrqvtupHbY1clUWw4S0Ti9rYpUF5256ks721sYIFeSfT53YhV1y+Guy7nBDE9MDHXt52HOssnGp7AhRBFGWLY82pVUk5yfKdf8AKnxS1v8ArY5In1K+c+Y+aL3ijXc8FwYbaDBWMS6CyjIBHQsx+bT7gVYPwr+IwvQttdMBcgeVv9bGonAxgEKBnffc1OWPKMdkVNN6LLpSlUEzqjg9CD9K7VSvKeJOYL6UNmC28V1OrEcbHCk4zgZ/aZP1JqR8gc+STcOub6+KBIXKjSDqOFVsH1J8RVH0q6VLXj+v9IqRY9KrH4e/E2TiV60EkMcSmMtGAWLZBGcsQAdjnoOlWdUJwcHpnqafg87idY1Z3YKqgszE4CqBkknsAK0HDuebC4ufwsNwHlOcBQdJwuohW6EgZ6eh9K388KurIwBVgVYHoQRgg18xcQjl4FxUtGozC5aLWDh4mVl33zjSWXOc7ZqympWbXsjOXEvJ/iPZJczWs7NBJEwUmQAKxPQqcnbBBycbEVLlYEAjcHoa+WefeZG4hKkk1qsM6ppkZS2JFySvlI8pAOM5OfbAFWPzjzXdWPCeGRxuyXEsSaywJkASNSevcsQDnfc1ZPG/jryzxT8lwUqIfCzmGbiFiJp9OsSMmVGMhQu5GeuSal9ZpRcW0yaeyNfEDlUcTtDBrCOGDo5XUAwz2yOoJGfesHgPIrQ8Pl4fPdtLG5IV1QI0aHT5VyXHUE/91TOleqySjx9DS8ka5f5Gs7KOaOBGAnULIWcsSAGA67D5j0FVzefA5hOoiuc27E6ta/tIxpOOhAfcAfl69Nt7rpUo3Ti20/J44plK8g8qtw7jph87Ri3fTKyaA+fDzo7NgnBxnGRV1Vp+O8fW2ZU8Nmdx5ey/QudgfbrWosudCJhHdQiEMQFcPqG+3m2HfvVN2VFzSk+y2FMuO0uiH828tvf8fjW4t53tBEoLqrBBhWbBfAGNR6A5yay+UPh5LAnFBoWEXUZitwX1FI2Djz47jI9frVqUq/55a4oq4orblD4Q2trqa6K3bnGnVHpVNt8DUdRJ7nHStynw14ekwnhjaGUHKNG7AIcEZVclehPbFTClRd029thRRwKGuaGqyR8xScvx3EPFL57hUaC4bQmPnLOxABJyMk7bE7GpHLytefguH8NggOZn/FXUhVjGhZlVNbfL5UG6Dc6B673hacNhiz4UUaZIJ0qq5I6E4FZVanlP6IcEVRy7yJxC34st47wGPBEhjygZTHp0hANsHS3uUFWvSlUTm59skloVCPiryYeJ26+CF/ERNmPUcAqxAdSe22/1UVN6V5GTi9oNbKK5wsZ5Lbg/D7iFVuZXMbyndgqSeEvmxvqQh9z9q1/MfEZbji8zwW810lpGYY1TbRiIp4jkIwxrLt0GcLvtivoTFeFtYRRljHEiFvmKqoJ+pA3q+ORr19/6RcSu/gAmOHOc7GdsbHsqe+P0qzKUqmyXKTkSS0tClKVA9FKUoDHv7VZY3jYbMMfT0I9x1qm+OyvdLFHCuplPnfsp6dasfjvGXZzBAcY/5knp+6nv6ntWojsUClQMAjG1czNsr5L7R08KEopyfhnjw7il2YlRrhTpGksijO3vvvXY28hOTPMc/wDUb+1etlYpEulFCj2/vWVisk8mbfTNKqrXiJrZYrpShhunUA5YMdYPtvW0tOZZozi4QOv+dBhh7leh+1dK85owwqUMyyPsjKiufTRL7K8SZA8bBlPcf0PvXvVewzSWj+JFuv54+zD19m96m/C+IJcRrJGcqf1BHUH3FdWm+Nq6Obfjup/0ZdKUq8zilKUApSlAKUpQClKUApSlAK1nMHEDDESp/aN5Y/4j3+3X7Vs6iPH5fEucdolwB+825P6AVVfZwg2XUV85pGLaQaABnPqT1J7k1711UVyK+fbbe2dnWujk1wWArrJIFG9RbmHjag6NWB1Yj5j7CvYx5PRKMJSJVqrS3/HVR9CI0jjqF6D6k1qeFcczlI4ZmB7t/vXtw/gkjAly0fnJIGMt0xk+lWxgovsko6/kdbPjm7eKzK2T+zwCMdtJHeuOA8w3FtPIywjwn6xsSMsPzA9jjA6VubfgkSNqC+b1rw4jAuoKu7t0A7D1PtU4WuL3EcapJxn4JHwvneNyFnQwsTjOdSfdsDH3FSoHO4qvm4aunGK2PIV86mW1kbOjzxE9dB20/Y/1rfjZXyPjLyczLxYQXOvwTGlKVtOeKUpQClKUApSlAKUpQCoIjEzTk95W/lt/ap3UCCeHcTof9Qnf0bzD+tYs7fxm3C1zf/DMpQ1wTXGOkaLjk7fKNveoleTxQnVK2kE9yCxqeX1lr+tR3jHJkU0UmQfFI8rZ6H0FX1OO9M2K1Rh15O9jzDYxICZkBPYEE/fFYt/8SbZNo1Zz9MCqqns2hkaN1KspwQf612KZrV8UE+xCj5Vyb7Ld5m4jILA3K3USFlBREwSc9s561i/C3injRShzqlVt2PUqRVUsu2MnHpUm+Gl94d4qdpAR9wMipTjHg1FGeWNKuP5MuisPhLhOIQ7bsjr/ACDf2rJB2qL8XiaWYujMogXLlTgjUcbH1xWbF2rNlFi3Bx+y2wwrmqSW5urKR3SSRo2TqBkk5yNZ/vU45A5rluyYpjGzqmosnbfGHHr9P0rrQujI5t2JOtb9E1pSlXGUUpSgFKUoBSlKAVEebrbw5knA2ceG59CN1J/mPsKl1Y9/aJNG0bjKsMH29x7ioWQU4uLLKrOE1Ihi3Q7kD7166gahduhUvNLJqCkhD0GkdDj1PWtnwvi/iKpHcZwa4E69Po+kVO47RJAK6kVq77jaxxsVwzAgafdumfavXg3EfHQkgKysVYD19acHx2UPaZo+c+UlvF1p5ZlHlPZh6NVT3MDwsUlUqw7GvoTFanjfLtveLiZd+zrsw+hq6q7S1Isrudb2ijoYHlbTGpY+gra8lWz/AI+FdJBVskegA3zU5v8AgP4dQfGiVV6My77ewO5rw4TbyBmlt01O2xmdcZ/hWtPNcXonOz5ES7i3FFgXfdj8qjqT7VquFQMFkM7Aa21so7DGwY+1RXjcstozSzXGZW+VdIH2A7CtLd8z3eqN5CjqGDFAuA4B+Vt9xVmPg22rdZz78qmn8Z+S2LKxuLtcwIFjGwkkyNf8A7j3rY8D5cgtJ/GluYhIAcopVBv3bfJ29a0PL3xSF8v4dYvw8x2U6gVC5/JsPNj27+1bhbJN8qG9z1P1r2xRxnxa7KIznkJ96ROo5AwypBB6EHIrtUE8YW37VDpK7n0YDsw+n6V1POM9wjGKIRIR5WY5c+pAGAO+Ovb6VZDKg47fRU8Gzf49omMXFYWkMSyAuOqj26jPTPtWZVL8O5iK3KPjCxvuCfO5PlJH6mrnRsgH1q2qzmivIo+KWjmlKVaZxSlKAV0mTUrDOMgjI7ZHau9KApySwJXwn2KHS49xt/vUZkglt3yjt4K7ZI3GeyetXNzDyuJ2MsR0S43z8r+modj71DuLcm37gMiw6kyQNZIb7EDf03rmvHnGb12j6CvPrlWlJ6ZF+HwC4dj48nQEhkxkA9q34s5Ek120qgMMOGGoH0I32Nav8HcW8kLzJJk7Nqwqhcb4XqfrW+j4LeToGtI1iVt/EkOMj91cE1Bwm5aSJO6vhuTODFff6sf/AIf71x4F8dvGUfRB/LNZH/CnFM48cfXUMfT5Sf5Vl2nJl+xHiXwRe4RQT9iQB/KpLHm/RneVUvZrbTl1nk8S5fxCBgDGAPfFbWVUtYnfACoCxFZ15yzcRrmGcy4G6yBQzH90jA396h/PfEz+BmjIKybKVIII3/p71H9vP5FGXgjLJUoNxZVXMl5LdTtJITudh6L2Ar0uPLCme1evBg0xIKEkegzis7iFlldLAr7EYr6+qVNSUE+z5qyF1v5tdGrt2CASKcMu6keo9Ks7lHm/8XExkwrIMN+8fUVWN3a6UwKzPh3YvJxC2h/I8n7QHoyKC7A/ULj6ms36nixur5e/su/T8h1T0/H0WXc3v4jEMe4x+0b0Hp9ayHnWMBF7bYrM/wALW1eSNU0jWSAf8pORg+ldWtU+cgZ9a+TsjqXFH19U4uCkQ3joEVwrZADr1xk5HpV28AVhbQBs6vDXOeudI61AOGcBHEJlbzLDHnU421k7FE/uasxEAAA6AYFdLGi1HbONn2RlPUTtSlK0mAUpSgFKUoBSlKA13FeCQXRQzx69Byu7Ab4yCAdxsNjtWwUY2HSuaUPdsUpSh4K0fNfLMN/C8cijXpOiTurY2Oe4z2reUoCjOXLP8NcTW7jSwIOPtg//AHvUtn4OsgIYAg9jUo5l4As+JURfGTo2ACyjPlzWmspcpmuZmKanyOxi2p1cV6Kf545beBwYtTAkDQNyO3Tqd8CrL+EPJr2ym7uUKzOMIjdUTuT6M3p6YrW8wzkENjo2x7g9iKmfBOdrZ4YzLLpkxh10t8w2OMA9a3UZkp18JMyZeFwkpxXk3XGeErcLgkqw+Vx1H/se1amx5OQYNxK02Pynyp9wOv3rO4RzLDcyNGmsMBqGpcBlzjIrc1LjCT5GfnZBcN6OkUSoAqgADoAMAV3pSplQpSlAKUpQClKUApSlAKUpQClKUApSlAcMcb1WHDbp2lkYkaWkYqPYmrPIqHcU5TdWL2xBUnPhMcY/gb+xrNk1ynHo24VsISfP2aLmGFCvlGpz8q+9as2X4e3AJHiYJJIzud6kf+FXS7m2J+jRn9PNWtXl67upgpjaKMdZG2I33AH5tqwwps8NHT/cVqO+Xg3/AMM4A0BnYZkZimrtpXHye2c/pUzrF4ZYJbxJFGMKowP6kn3J3rKrqxjxWjhWT5ychSlKkQFKUoBSlKAUpSgFKUoBSlKAUpSgFKUoBSlKAUpSgFKUoBSlKAUpSgP/2Q=="/>
          <p:cNvSpPr>
            <a:spLocks noChangeAspect="1" noChangeArrowheads="1"/>
          </p:cNvSpPr>
          <p:nvPr/>
        </p:nvSpPr>
        <p:spPr bwMode="auto">
          <a:xfrm>
            <a:off x="155575" y="-852488"/>
            <a:ext cx="2028825" cy="1790701"/>
          </a:xfrm>
          <a:prstGeom prst="rect">
            <a:avLst/>
          </a:prstGeom>
          <a:noFill/>
          <a:ln w="9525">
            <a:noFill/>
            <a:miter lim="800000"/>
            <a:headEnd/>
            <a:tailEnd/>
          </a:ln>
        </p:spPr>
        <p:txBody>
          <a:bodyPr/>
          <a:lstStyle/>
          <a:p>
            <a:endParaRPr lang="el-GR"/>
          </a:p>
        </p:txBody>
      </p:sp>
      <p:sp>
        <p:nvSpPr>
          <p:cNvPr id="5136" name="AutoShape 31" descr="data:image/jpeg;base64,/9j/4AAQSkZJRgABAQAAAQABAAD/2wCEAAkGBxMREhMTEhIWFhUXFyAZFhUYGBgdGxgYHRUXGh4aFR0dHSgiHh0lHRgaITIhJSkrLi4uFx8zODMtNygtLi0BCgoKDg0OGhAQGzclICUrLzU3Mi0vNS03NTUyLS0vLTU1Ly0tLS0vLS8tLS0tLS0tLS0tLS0tLS0tLS0tKy0tLf/AABEIAJYAqgMBIgACEQEDEQH/xAAcAAEAAgIDAQAAAAAAAAAAAAAABgcEBQECAwj/xAA7EAACAQMCBAQEAwYEBwAAAAABAgMABBESIQUGMUETIlFhBzJxgRRCkSNicqGxwRVSU+EWM2OCktHw/8QAGgEBAAMBAQEAAAAAAAAAAAAAAAIDBAUBBv/EACYRAAICAgICAgEFAQAAAAAAAAABAgMEERIhMUETUSIFFDJhoXH/2gAMAwEAAhEDEQA/ALxpUV+JnHpbDh8s8GnxAyqCwyBqcKTj1waqXmfm03fCbdVmuJLhJVkuX0Oqrs4ALqAoAbRp9x671dXS5rfrZFySPoNjjc1DL74p8LiGfxOvfGI1Zj9enT3qNfDnjZuOB3kckjF4UlVnZizFGjLg+b6lcZ/L1GRVV8mcMt7ppYZ5Vidoz4EjthRIN8HoN/UmrYY6/Ll6IufjR9T2l0kqLJGwZHAZWByCD0Ir2qm/gVx2RZLjh8zMSnmiUnIXSSrqvtupHbY1clUWw4S0Ti9rYpUF5256ks721sYIFeSfT53YhV1y+Guy7nBDE9MDHXt52HOssnGp7AhRBFGWLY82pVUk5yfKdf8AKnxS1v8ArY5In1K+c+Y+aL3ijXc8FwYbaDBWMS6CyjIBHQsx+bT7gVYPwr+IwvQttdMBcgeVv9bGonAxgEKBnffc1OWPKMdkVNN6LLpSlUEzqjg9CD9K7VSvKeJOYL6UNmC28V1OrEcbHCk4zgZ/aZP1JqR8gc+STcOub6+KBIXKjSDqOFVsH1J8RVH0q6VLXj+v9IqRY9KrH4e/E2TiV60EkMcSmMtGAWLZBGcsQAdjnoOlWdUJwcHpnqafg87idY1Z3YKqgszE4CqBkknsAK0HDuebC4ufwsNwHlOcBQdJwuohW6EgZ6eh9K388KurIwBVgVYHoQRgg18xcQjl4FxUtGozC5aLWDh4mVl33zjSWXOc7ZqympWbXsjOXEvJ/iPZJczWs7NBJEwUmQAKxPQqcnbBBycbEVLlYEAjcHoa+WefeZG4hKkk1qsM6ppkZS2JFySvlI8pAOM5OfbAFWPzjzXdWPCeGRxuyXEsSaywJkASNSevcsQDnfc1ZPG/jryzxT8lwUqIfCzmGbiFiJp9OsSMmVGMhQu5GeuSal9ZpRcW0yaeyNfEDlUcTtDBrCOGDo5XUAwz2yOoJGfesHgPIrQ8Pl4fPdtLG5IV1QI0aHT5VyXHUE/91TOleqySjx9DS8ka5f5Gs7KOaOBGAnULIWcsSAGA67D5j0FVzefA5hOoiuc27E6ta/tIxpOOhAfcAfl69Nt7rpUo3Ti20/J44plK8g8qtw7jph87Ri3fTKyaA+fDzo7NgnBxnGRV1Vp+O8fW2ZU8Nmdx5ey/QudgfbrWosudCJhHdQiEMQFcPqG+3m2HfvVN2VFzSk+y2FMuO0uiH828tvf8fjW4t53tBEoLqrBBhWbBfAGNR6A5yay+UPh5LAnFBoWEXUZitwX1FI2Djz47jI9frVqUq/55a4oq4orblD4Q2trqa6K3bnGnVHpVNt8DUdRJ7nHStynw14ekwnhjaGUHKNG7AIcEZVclehPbFTClRd029thRRwKGuaGqyR8xScvx3EPFL57hUaC4bQmPnLOxABJyMk7bE7GpHLytefguH8NggOZn/FXUhVjGhZlVNbfL5UG6Dc6B673hacNhiz4UUaZIJ0qq5I6E4FZVanlP6IcEVRy7yJxC34st47wGPBEhjygZTHp0hANsHS3uUFWvSlUTm59skloVCPiryYeJ26+CF/ERNmPUcAqxAdSe22/1UVN6V5GTi9oNbKK5wsZ5Lbg/D7iFVuZXMbyndgqSeEvmxvqQh9z9q1/MfEZbji8zwW810lpGYY1TbRiIp4jkIwxrLt0GcLvtivoTFeFtYRRljHEiFvmKqoJ+pA3q+ORr19/6RcSu/gAmOHOc7GdsbHsqe+P0qzKUqmyXKTkSS0tClKVA9FKUoDHv7VZY3jYbMMfT0I9x1qm+OyvdLFHCuplPnfsp6dasfjvGXZzBAcY/5knp+6nv6ntWojsUClQMAjG1czNsr5L7R08KEopyfhnjw7il2YlRrhTpGksijO3vvvXY28hOTPMc/wDUb+1etlYpEulFCj2/vWVisk8mbfTNKqrXiJrZYrpShhunUA5YMdYPtvW0tOZZozi4QOv+dBhh7leh+1dK85owwqUMyyPsjKiufTRL7K8SZA8bBlPcf0PvXvVewzSWj+JFuv54+zD19m96m/C+IJcRrJGcqf1BHUH3FdWm+Nq6Obfjup/0ZdKUq8zilKUApSlAKUpQClKUApSlAK1nMHEDDESp/aN5Y/4j3+3X7Vs6iPH5fEucdolwB+825P6AVVfZwg2XUV85pGLaQaABnPqT1J7k1711UVyK+fbbe2dnWujk1wWArrJIFG9RbmHjag6NWB1Yj5j7CvYx5PRKMJSJVqrS3/HVR9CI0jjqF6D6k1qeFcczlI4ZmB7t/vXtw/gkjAly0fnJIGMt0xk+lWxgovsko6/kdbPjm7eKzK2T+zwCMdtJHeuOA8w3FtPIywjwn6xsSMsPzA9jjA6VubfgkSNqC+b1rw4jAuoKu7t0A7D1PtU4WuL3EcapJxn4JHwvneNyFnQwsTjOdSfdsDH3FSoHO4qvm4aunGK2PIV86mW1kbOjzxE9dB20/Y/1rfjZXyPjLyczLxYQXOvwTGlKVtOeKUpQClKUApSlAKUpQCoIjEzTk95W/lt/ap3UCCeHcTof9Qnf0bzD+tYs7fxm3C1zf/DMpQ1wTXGOkaLjk7fKNveoleTxQnVK2kE9yCxqeX1lr+tR3jHJkU0UmQfFI8rZ6H0FX1OO9M2K1Rh15O9jzDYxICZkBPYEE/fFYt/8SbZNo1Zz9MCqqns2hkaN1KspwQf612KZrV8UE+xCj5Vyb7Ld5m4jILA3K3USFlBREwSc9s561i/C3injRShzqlVt2PUqRVUsu2MnHpUm+Gl94d4qdpAR9wMipTjHg1FGeWNKuP5MuisPhLhOIQ7bsjr/ACDf2rJB2qL8XiaWYujMogXLlTgjUcbH1xWbF2rNlFi3Bx+y2wwrmqSW5urKR3SSRo2TqBkk5yNZ/vU45A5rluyYpjGzqmosnbfGHHr9P0rrQujI5t2JOtb9E1pSlXGUUpSgFKUoBSlKAVEebrbw5knA2ceG59CN1J/mPsKl1Y9/aJNG0bjKsMH29x7ioWQU4uLLKrOE1Ihi3Q7kD7166gahduhUvNLJqCkhD0GkdDj1PWtnwvi/iKpHcZwa4E69Po+kVO47RJAK6kVq77jaxxsVwzAgafdumfavXg3EfHQkgKysVYD19acHx2UPaZo+c+UlvF1p5ZlHlPZh6NVT3MDwsUlUqw7GvoTFanjfLtveLiZd+zrsw+hq6q7S1Isrudb2ijoYHlbTGpY+gra8lWz/AI+FdJBVskegA3zU5v8AgP4dQfGiVV6My77ewO5rw4TbyBmlt01O2xmdcZ/hWtPNcXonOz5ES7i3FFgXfdj8qjqT7VquFQMFkM7Aa21so7DGwY+1RXjcstozSzXGZW+VdIH2A7CtLd8z3eqN5CjqGDFAuA4B+Vt9xVmPg22rdZz78qmn8Z+S2LKxuLtcwIFjGwkkyNf8A7j3rY8D5cgtJ/GluYhIAcopVBv3bfJ29a0PL3xSF8v4dYvw8x2U6gVC5/JsPNj27+1bhbJN8qG9z1P1r2xRxnxa7KIznkJ96ROo5AwypBB6EHIrtUE8YW37VDpK7n0YDsw+n6V1POM9wjGKIRIR5WY5c+pAGAO+Ovb6VZDKg47fRU8Gzf49omMXFYWkMSyAuOqj26jPTPtWZVL8O5iK3KPjCxvuCfO5PlJH6mrnRsgH1q2qzmivIo+KWjmlKVaZxSlKAV0mTUrDOMgjI7ZHau9KApySwJXwn2KHS49xt/vUZkglt3yjt4K7ZI3GeyetXNzDyuJ2MsR0S43z8r+modj71DuLcm37gMiw6kyQNZIb7EDf03rmvHnGb12j6CvPrlWlJ6ZF+HwC4dj48nQEhkxkA9q34s5Ek120qgMMOGGoH0I32Nav8HcW8kLzJJk7Nqwqhcb4XqfrW+j4LeToGtI1iVt/EkOMj91cE1Bwm5aSJO6vhuTODFff6sf/AIf71x4F8dvGUfRB/LNZH/CnFM48cfXUMfT5Sf5Vl2nJl+xHiXwRe4RQT9iQB/KpLHm/RneVUvZrbTl1nk8S5fxCBgDGAPfFbWVUtYnfACoCxFZ15yzcRrmGcy4G6yBQzH90jA396h/PfEz+BmjIKybKVIII3/p71H9vP5FGXgjLJUoNxZVXMl5LdTtJITudh6L2Ar0uPLCme1evBg0xIKEkegzis7iFlldLAr7EYr6+qVNSUE+z5qyF1v5tdGrt2CASKcMu6keo9Ks7lHm/8XExkwrIMN+8fUVWN3a6UwKzPh3YvJxC2h/I8n7QHoyKC7A/ULj6ms36nixur5e/su/T8h1T0/H0WXc3v4jEMe4x+0b0Hp9ayHnWMBF7bYrM/wALW1eSNU0jWSAf8pORg+ldWtU+cgZ9a+TsjqXFH19U4uCkQ3joEVwrZADr1xk5HpV28AVhbQBs6vDXOeudI61AOGcBHEJlbzLDHnU421k7FE/uasxEAAA6AYFdLGi1HbONn2RlPUTtSlK0mAUpSgFKUoBSlKA13FeCQXRQzx69Byu7Ab4yCAdxsNjtWwUY2HSuaUPdsUpSh4K0fNfLMN/C8cijXpOiTurY2Oe4z2reUoCjOXLP8NcTW7jSwIOPtg//AHvUtn4OsgIYAg9jUo5l4As+JURfGTo2ACyjPlzWmspcpmuZmKanyOxi2p1cV6Kf545beBwYtTAkDQNyO3Tqd8CrL+EPJr2ym7uUKzOMIjdUTuT6M3p6YrW8wzkENjo2x7g9iKmfBOdrZ4YzLLpkxh10t8w2OMA9a3UZkp18JMyZeFwkpxXk3XGeErcLgkqw+Vx1H/se1amx5OQYNxK02Pynyp9wOv3rO4RzLDcyNGmsMBqGpcBlzjIrc1LjCT5GfnZBcN6OkUSoAqgADoAMAV3pSplQpSlAKUpQClKUApSlAKUpQClKUApSlAcMcb1WHDbp2lkYkaWkYqPYmrPIqHcU5TdWL2xBUnPhMcY/gb+xrNk1ynHo24VsISfP2aLmGFCvlGpz8q+9as2X4e3AJHiYJJIzud6kf+FXS7m2J+jRn9PNWtXl67upgpjaKMdZG2I33AH5tqwwps8NHT/cVqO+Xg3/AMM4A0BnYZkZimrtpXHye2c/pUzrF4ZYJbxJFGMKowP6kn3J3rKrqxjxWjhWT5ychSlKkQFKUoBSlKAUpSgFKUoBSlKAUpSgFKUoBSlKAUpSgFKUoBSlKAUpSgP/2Q=="/>
          <p:cNvSpPr>
            <a:spLocks noChangeAspect="1" noChangeArrowheads="1"/>
          </p:cNvSpPr>
          <p:nvPr/>
        </p:nvSpPr>
        <p:spPr bwMode="auto">
          <a:xfrm>
            <a:off x="155575" y="-852488"/>
            <a:ext cx="2028825" cy="1790701"/>
          </a:xfrm>
          <a:prstGeom prst="rect">
            <a:avLst/>
          </a:prstGeom>
          <a:noFill/>
          <a:ln w="9525">
            <a:noFill/>
            <a:miter lim="800000"/>
            <a:headEnd/>
            <a:tailEnd/>
          </a:ln>
        </p:spPr>
        <p:txBody>
          <a:bodyPr/>
          <a:lstStyle/>
          <a:p>
            <a:endParaRPr lang="el-GR"/>
          </a:p>
        </p:txBody>
      </p:sp>
      <p:sp>
        <p:nvSpPr>
          <p:cNvPr id="5137" name="AutoShape 33" descr="data:image/jpeg;base64,/9j/4AAQSkZJRgABAQAAAQABAAD/2wCEAAkGBxMREhMTEhIWFhUXFyAZFhUYGBgdGxgYHRUXGh4aFR0dHSgiHh0lHRgaITIhJSkrLi4uFx8zODMtNygtLi0BCgoKDg0OGhAQGzclICUrLzU3Mi0vNS03NTUyLS0vLTU1Ly0tLS0vLS8tLS0tLS0tLS0tLS0tLS0tLS0tKy0tLf/AABEIAJYAqgMBIgACEQEDEQH/xAAcAAEAAgIDAQAAAAAAAAAAAAAABgcEBQECAwj/xAA7EAACAQMCBAQEAwYEBwAAAAABAgMABBESIQUGMUETIlFhBzJxgRRCkSNicqGxwRVSU+EWM2OCktHw/8QAGgEBAAMBAQEAAAAAAAAAAAAAAAIDBAUBBv/EACYRAAICAgICAgEFAQAAAAAAAAABAgMEERIhMUETUSIFFDJhoXH/2gAMAwEAAhEDEQA/ALxpUV+JnHpbDh8s8GnxAyqCwyBqcKTj1waqXmfm03fCbdVmuJLhJVkuX0Oqrs4ALqAoAbRp9x671dXS5rfrZFySPoNjjc1DL74p8LiGfxOvfGI1Zj9enT3qNfDnjZuOB3kckjF4UlVnZizFGjLg+b6lcZ/L1GRVV8mcMt7ppYZ5Vidoz4EjthRIN8HoN/UmrYY6/Ll6IufjR9T2l0kqLJGwZHAZWByCD0Ir2qm/gVx2RZLjh8zMSnmiUnIXSSrqvtupHbY1clUWw4S0Ti9rYpUF5256ks721sYIFeSfT53YhV1y+Guy7nBDE9MDHXt52HOssnGp7AhRBFGWLY82pVUk5yfKdf8AKnxS1v8ArY5In1K+c+Y+aL3ijXc8FwYbaDBWMS6CyjIBHQsx+bT7gVYPwr+IwvQttdMBcgeVv9bGonAxgEKBnffc1OWPKMdkVNN6LLpSlUEzqjg9CD9K7VSvKeJOYL6UNmC28V1OrEcbHCk4zgZ/aZP1JqR8gc+STcOub6+KBIXKjSDqOFVsH1J8RVH0q6VLXj+v9IqRY9KrH4e/E2TiV60EkMcSmMtGAWLZBGcsQAdjnoOlWdUJwcHpnqafg87idY1Z3YKqgszE4CqBkknsAK0HDuebC4ufwsNwHlOcBQdJwuohW6EgZ6eh9K388KurIwBVgVYHoQRgg18xcQjl4FxUtGozC5aLWDh4mVl33zjSWXOc7ZqympWbXsjOXEvJ/iPZJczWs7NBJEwUmQAKxPQqcnbBBycbEVLlYEAjcHoa+WefeZG4hKkk1qsM6ppkZS2JFySvlI8pAOM5OfbAFWPzjzXdWPCeGRxuyXEsSaywJkASNSevcsQDnfc1ZPG/jryzxT8lwUqIfCzmGbiFiJp9OsSMmVGMhQu5GeuSal9ZpRcW0yaeyNfEDlUcTtDBrCOGDo5XUAwz2yOoJGfesHgPIrQ8Pl4fPdtLG5IV1QI0aHT5VyXHUE/91TOleqySjx9DS8ka5f5Gs7KOaOBGAnULIWcsSAGA67D5j0FVzefA5hOoiuc27E6ta/tIxpOOhAfcAfl69Nt7rpUo3Ti20/J44plK8g8qtw7jph87Ri3fTKyaA+fDzo7NgnBxnGRV1Vp+O8fW2ZU8Nmdx5ey/QudgfbrWosudCJhHdQiEMQFcPqG+3m2HfvVN2VFzSk+y2FMuO0uiH828tvf8fjW4t53tBEoLqrBBhWbBfAGNR6A5yay+UPh5LAnFBoWEXUZitwX1FI2Djz47jI9frVqUq/55a4oq4orblD4Q2trqa6K3bnGnVHpVNt8DUdRJ7nHStynw14ekwnhjaGUHKNG7AIcEZVclehPbFTClRd029thRRwKGuaGqyR8xScvx3EPFL57hUaC4bQmPnLOxABJyMk7bE7GpHLytefguH8NggOZn/FXUhVjGhZlVNbfL5UG6Dc6B673hacNhiz4UUaZIJ0qq5I6E4FZVanlP6IcEVRy7yJxC34st47wGPBEhjygZTHp0hANsHS3uUFWvSlUTm59skloVCPiryYeJ26+CF/ERNmPUcAqxAdSe22/1UVN6V5GTi9oNbKK5wsZ5Lbg/D7iFVuZXMbyndgqSeEvmxvqQh9z9q1/MfEZbji8zwW810lpGYY1TbRiIp4jkIwxrLt0GcLvtivoTFeFtYRRljHEiFvmKqoJ+pA3q+ORr19/6RcSu/gAmOHOc7GdsbHsqe+P0qzKUqmyXKTkSS0tClKVA9FKUoDHv7VZY3jYbMMfT0I9x1qm+OyvdLFHCuplPnfsp6dasfjvGXZzBAcY/5knp+6nv6ntWojsUClQMAjG1czNsr5L7R08KEopyfhnjw7il2YlRrhTpGksijO3vvvXY28hOTPMc/wDUb+1etlYpEulFCj2/vWVisk8mbfTNKqrXiJrZYrpShhunUA5YMdYPtvW0tOZZozi4QOv+dBhh7leh+1dK85owwqUMyyPsjKiufTRL7K8SZA8bBlPcf0PvXvVewzSWj+JFuv54+zD19m96m/C+IJcRrJGcqf1BHUH3FdWm+Nq6Obfjup/0ZdKUq8zilKUApSlAKUpQClKUApSlAK1nMHEDDESp/aN5Y/4j3+3X7Vs6iPH5fEucdolwB+825P6AVVfZwg2XUV85pGLaQaABnPqT1J7k1711UVyK+fbbe2dnWujk1wWArrJIFG9RbmHjag6NWB1Yj5j7CvYx5PRKMJSJVqrS3/HVR9CI0jjqF6D6k1qeFcczlI4ZmB7t/vXtw/gkjAly0fnJIGMt0xk+lWxgovsko6/kdbPjm7eKzK2T+zwCMdtJHeuOA8w3FtPIywjwn6xsSMsPzA9jjA6VubfgkSNqC+b1rw4jAuoKu7t0A7D1PtU4WuL3EcapJxn4JHwvneNyFnQwsTjOdSfdsDH3FSoHO4qvm4aunGK2PIV86mW1kbOjzxE9dB20/Y/1rfjZXyPjLyczLxYQXOvwTGlKVtOeKUpQClKUApSlAKUpQCoIjEzTk95W/lt/ap3UCCeHcTof9Qnf0bzD+tYs7fxm3C1zf/DMpQ1wTXGOkaLjk7fKNveoleTxQnVK2kE9yCxqeX1lr+tR3jHJkU0UmQfFI8rZ6H0FX1OO9M2K1Rh15O9jzDYxICZkBPYEE/fFYt/8SbZNo1Zz9MCqqns2hkaN1KspwQf612KZrV8UE+xCj5Vyb7Ld5m4jILA3K3USFlBREwSc9s561i/C3injRShzqlVt2PUqRVUsu2MnHpUm+Gl94d4qdpAR9wMipTjHg1FGeWNKuP5MuisPhLhOIQ7bsjr/ACDf2rJB2qL8XiaWYujMogXLlTgjUcbH1xWbF2rNlFi3Bx+y2wwrmqSW5urKR3SSRo2TqBkk5yNZ/vU45A5rluyYpjGzqmosnbfGHHr9P0rrQujI5t2JOtb9E1pSlXGUUpSgFKUoBSlKAVEebrbw5knA2ceG59CN1J/mPsKl1Y9/aJNG0bjKsMH29x7ioWQU4uLLKrOE1Ihi3Q7kD7166gahduhUvNLJqCkhD0GkdDj1PWtnwvi/iKpHcZwa4E69Po+kVO47RJAK6kVq77jaxxsVwzAgafdumfavXg3EfHQkgKysVYD19acHx2UPaZo+c+UlvF1p5ZlHlPZh6NVT3MDwsUlUqw7GvoTFanjfLtveLiZd+zrsw+hq6q7S1Isrudb2ijoYHlbTGpY+gra8lWz/AI+FdJBVskegA3zU5v8AgP4dQfGiVV6My77ewO5rw4TbyBmlt01O2xmdcZ/hWtPNcXonOz5ES7i3FFgXfdj8qjqT7VquFQMFkM7Aa21so7DGwY+1RXjcstozSzXGZW+VdIH2A7CtLd8z3eqN5CjqGDFAuA4B+Vt9xVmPg22rdZz78qmn8Z+S2LKxuLtcwIFjGwkkyNf8A7j3rY8D5cgtJ/GluYhIAcopVBv3bfJ29a0PL3xSF8v4dYvw8x2U6gVC5/JsPNj27+1bhbJN8qG9z1P1r2xRxnxa7KIznkJ96ROo5AwypBB6EHIrtUE8YW37VDpK7n0YDsw+n6V1POM9wjGKIRIR5WY5c+pAGAO+Ovb6VZDKg47fRU8Gzf49omMXFYWkMSyAuOqj26jPTPtWZVL8O5iK3KPjCxvuCfO5PlJH6mrnRsgH1q2qzmivIo+KWjmlKVaZxSlKAV0mTUrDOMgjI7ZHau9KApySwJXwn2KHS49xt/vUZkglt3yjt4K7ZI3GeyetXNzDyuJ2MsR0S43z8r+modj71DuLcm37gMiw6kyQNZIb7EDf03rmvHnGb12j6CvPrlWlJ6ZF+HwC4dj48nQEhkxkA9q34s5Ek120qgMMOGGoH0I32Nav8HcW8kLzJJk7Nqwqhcb4XqfrW+j4LeToGtI1iVt/EkOMj91cE1Bwm5aSJO6vhuTODFff6sf/AIf71x4F8dvGUfRB/LNZH/CnFM48cfXUMfT5Sf5Vl2nJl+xHiXwRe4RQT9iQB/KpLHm/RneVUvZrbTl1nk8S5fxCBgDGAPfFbWVUtYnfACoCxFZ15yzcRrmGcy4G6yBQzH90jA396h/PfEz+BmjIKybKVIII3/p71H9vP5FGXgjLJUoNxZVXMl5LdTtJITudh6L2Ar0uPLCme1evBg0xIKEkegzis7iFlldLAr7EYr6+qVNSUE+z5qyF1v5tdGrt2CASKcMu6keo9Ks7lHm/8XExkwrIMN+8fUVWN3a6UwKzPh3YvJxC2h/I8n7QHoyKC7A/ULj6ms36nixur5e/su/T8h1T0/H0WXc3v4jEMe4x+0b0Hp9ayHnWMBF7bYrM/wALW1eSNU0jWSAf8pORg+ldWtU+cgZ9a+TsjqXFH19U4uCkQ3joEVwrZADr1xk5HpV28AVhbQBs6vDXOeudI61AOGcBHEJlbzLDHnU421k7FE/uasxEAAA6AYFdLGi1HbONn2RlPUTtSlK0mAUpSgFKUoBSlKA13FeCQXRQzx69Byu7Ab4yCAdxsNjtWwUY2HSuaUPdsUpSh4K0fNfLMN/C8cijXpOiTurY2Oe4z2reUoCjOXLP8NcTW7jSwIOPtg//AHvUtn4OsgIYAg9jUo5l4As+JURfGTo2ACyjPlzWmspcpmuZmKanyOxi2p1cV6Kf545beBwYtTAkDQNyO3Tqd8CrL+EPJr2ym7uUKzOMIjdUTuT6M3p6YrW8wzkENjo2x7g9iKmfBOdrZ4YzLLpkxh10t8w2OMA9a3UZkp18JMyZeFwkpxXk3XGeErcLgkqw+Vx1H/se1amx5OQYNxK02Pynyp9wOv3rO4RzLDcyNGmsMBqGpcBlzjIrc1LjCT5GfnZBcN6OkUSoAqgADoAMAV3pSplQpSlAKUpQClKUApSlAKUpQClKUApSlAcMcb1WHDbp2lkYkaWkYqPYmrPIqHcU5TdWL2xBUnPhMcY/gb+xrNk1ynHo24VsISfP2aLmGFCvlGpz8q+9as2X4e3AJHiYJJIzud6kf+FXS7m2J+jRn9PNWtXl67upgpjaKMdZG2I33AH5tqwwps8NHT/cVqO+Xg3/AMM4A0BnYZkZimrtpXHye2c/pUzrF4ZYJbxJFGMKowP6kn3J3rKrqxjxWjhWT5ychSlKkQFKUoBSlKAUpSgFKUoBSlKAUpSgFKUoBSlKAUpSgFKUoBSlKAUpSgP/2Q=="/>
          <p:cNvSpPr>
            <a:spLocks noChangeAspect="1" noChangeArrowheads="1"/>
          </p:cNvSpPr>
          <p:nvPr/>
        </p:nvSpPr>
        <p:spPr bwMode="auto">
          <a:xfrm>
            <a:off x="155575" y="-852488"/>
            <a:ext cx="2028825" cy="1790701"/>
          </a:xfrm>
          <a:prstGeom prst="rect">
            <a:avLst/>
          </a:prstGeom>
          <a:noFill/>
          <a:ln w="9525">
            <a:noFill/>
            <a:miter lim="800000"/>
            <a:headEnd/>
            <a:tailEnd/>
          </a:ln>
        </p:spPr>
        <p:txBody>
          <a:bodyPr/>
          <a:lstStyle/>
          <a:p>
            <a:endParaRPr lang="el-GR"/>
          </a:p>
        </p:txBody>
      </p:sp>
      <p:sp>
        <p:nvSpPr>
          <p:cNvPr id="5138" name="AutoShape 35" descr="data:image/jpeg;base64,/9j/4AAQSkZJRgABAQAAAQABAAD/2wCEAAkGBxMTEhUSEhIWFhUWGBcYFxUYFRcYFxgXGBUXFxcXGBcYHSggGBolHRgVITEhJSkrLi4uFx8zODMtNygtLisBCgoKDg0OGxAQGy0mICUtLS0tLS0tLS0tLS0tLS0tLS0tLS0tLS0tLS0tLS0tKy0tLS0tLS0tLS0tLS0tLS0tLf/AABEIALEBHAMBIgACEQEDEQH/xAAcAAABBAMBAAAAAAAAAAAAAAAFAgMEBgABBwj/xABDEAABAwIEAwUGBAQEBAcBAAABAAIRAyEEBTFBElFhBiJxgZETMqGxwfAHQlLRFCNi4TRygvEzkrLCFiRDU6LD0hX/xAAaAQADAQEBAQAAAAAAAAAAAAABAgMEAAUG/8QAKBEAAgICAgICAgICAwAAAAAAAAECEQMhEjETQQQyIlEUgQVhQnGx/9oADAMBAAIRAxEAPwDsawrFix2MaWlslJQsJtYtLJXWdQmo6LqiduazXPw7Z4nioH8HFDWsB4eJxgxcjY6FXLNXxRqO5NJ9BOyqfaLCND6bo7r4a4tHeDTMweRn4qGWdMZAjNf4nDvHtIcyQOJjofBkAOkQRsivZvNqQ4mkcLrS1xM35TtKCdoc0YKf8NUfNSnHBUEkvZtNrOGhBsqu7OxYuJc5u8xbkf3Sxi3tD1o6pneWmo0vYIqNBNN2+lx4EKt4LOQ4Ydu7ffHI+7PT+6r47RYqvTNCgKgD7S5/EY6EiR5FVSoatNzqZcQRYgdEyxWdR32pXpMHE97W2m5A8LKhdo+2xZxUu4SZh9OpMN6jmqJhaIqSajzAGriT4DdIxDmtP8syOZbwj5p1iV7CkEXdpntpvbTHCXnvPOrmWhsbeu6brdpsTVeH1HEtERTaSxsAWgDkgxfO63xQrKEf0cTcTjfaHidxTseNxj/mJScfm9V7RTqPLuHSSmKFB7+6xpO6NYDsfVqe8QPKUG4R7HjjlLpFYnxSm+K6BR7BUx7znE+P7Jx/YinNmn4pP5OMqvjTOdALfEr/AFuwX6HeR0QHMuy9SnMsPi0yPQpo54S9gfx5oBUvVLda3otVKDmHQ+kLZqBwgi6rdk2n7JmV5w/DulhsdWnRXXLe1lOpA4eE7ybLnnspvqOa3SaeIC3nYeCjkwQnv2BSfR2rBkPEjfqnn4ZUHs7inQTh6zabovRe4Frj/TxHdXfs7m/txw1AG1Bq0GZixI8FhljcWK0SKeClSqeDAU5lNO8C5QEshNoQn6bE4R0Sg1OtHWLphPtCaaE8FVMAsJSSFtMmcPlaWLRVBDFpYsQCYtpKxCwjOMo8bHM2c0t9RCBZew4nB+zPdqNHA47iowwD6gHzVihVTMnuwVapiWgupPb/ADKY2cBZ7Z8gVKZwBxOFZiX1RinNY9o4XEluwniki03Aj9JsqLjclNM8QILCbEEOIEwDE3Vu7V4Ck7hxLXtdUqAF1wXNP6mt/QL2KYxmYBwb/EhlZr2gh1H3hFu+HCQlhKUeiiKZSxzqNUOa4mP9M+ITmJzUOuGjinkbzrPNSsdTwzieAhh5d6w68cXQFzYcYMjmtUUpbGNvMm1p22CRUk6nw/stcaXQZxO0lV6AY3YAXujOV5E55l3p+6lZNlcuEiSrhh6TKbb67Dqs+XNWkbcXx73IhZDlYbLSB3SQR6EfNWuixrReB98kNwuHquLnABocQfgB9FPw+Tk3e4rHK5OzS0kqF1cWwIdVzR0nhbJPmjbcpbFxKcoYEN0ACCi7FWSCBOHpVniXuLQdmgT6pD2U2mHBzp5nfldHsRTIbtCGVsFxCJMyD6G4TOGwLIVGtnL+Jw9kwNFjIHM+uiruZYxtSZoU2xoQIPnEX8lccX2dcC9oBgxBHPx2AunMr7FtLi+uZAPdaLac1og4ojkbZzPgB0bHgmqlL9J8j9wu6MyLD7UWeijYzs1Qf+Rqfy0S8aZxtuZua9jnUKR4bQWGHeN/krdkGKwuIqNNMPw1Zl4YbH+oE2MciLibp3POxTmy6iC7pG3xnxVDfhIqcJJYZ1O3NFqORa0SnBxPQ2DLuHv3P6hoesbKQXfcrk2EyTG4drajHMezWQTxR5e8PCVbsnzXEP4f5lJwNu6CTI24hABjYwsjko+7JUWpr50B9El9o9FGdUqHVwB5cBJ+cBY3jJHEQANefqk8gKJ4hPBQaNbi90l3X8o89/JS6Y56qkZgHgFiSFtPYR9JlZK1KtZM2sK1K1KFhNrCsBWiULCQ61fgfJ0NjyHXwm3mqt277Utpt/h6Q9pXdHcF+EcQMu5aWGqtOYDuOJFgCY525qi/hkxnC6rVpn2lV7nMqkcXEBsDsR8VK+76CitMyLMq9R1cMDC+To1oA5AONihmF7PPdVFOriG0ZcR3uM35yBFz1XZ8ZXElwY7uxOwI8DqVzzMsO/MJc0U26kSSwkbcLbyBHvb7ILM06GTIeO/Dp7AD7RzufdA10Il0wq7nuQOwscbhJ0aTLo6xoiVLtJi8KXUajibR3pnh2g7qv5lmLqz+Oo4knfoFfH5HLb0FA8opk9Mz8VEYwG6P5VR4WTFyrTlotijbC+XEizdT8EXp42hRINR3E7lIn0lVTE50KctpmXfq5eCHYZ5cSSS46klZ3i5bZseZLSOiHtY0yWtsItvHON0cyvM/aXO4kLneBwVQwQ2QInnB+itmW0SI4hEGQpyio9BX5LZd6MEXUTE1wCoJxoa3WypmdZ26pU4GOhs/BdJuWkJjxbtnRqNZrtxPKU46i0XhVjIsK7hBP35qw0qDt3OPmjGToXJBRfYxiKoGmyD1c3gwCPE/tuiWb4Z7qZFMgu2BtPSdlQKWRYus4+1JoMnQkF/lEwkcW3bZXHxS/ZZMb2rp0ffqGYmJA8LAdEKrfiFTB1kW2mbEmNN4CK5f2VwlMDiYHu3c/vH/AOVkUOHwwHDwU45cAj4BFcQO/SIeUZ6yu0cUB51Ey0TfhnmBqEB7bdmxVYatJkuGsbjw5o3isow7h/La2m4XBY2B5gRI8kQw74EOg9QlU+LtBlBNHGMozuvhnQyo5rd22I8Q1wIlWAdoq/8AiabmC/fbwloeY95wBieshZ2+yA03+3ZdjzcREO6xz5qn06xFrjm0rVwjkXJGCUeLpnX+zufvxI4f4mmHRMMp9+PF7tR4KwMwAu5xLj/UZ8+H3R5BcSyV3DUDx3SLgrseQ4/21JrwdhIJm+8E7LD8iHjf+ibQbYU80qLTcn2qamKPNKVKbalqqmE2XLA5Me0WvaJ/KhaJHEtcSZNRZxoeVHUPhy3xKOHpQej5UdRrHM42PZPvNI9RCrfZbBFuEpse1oIlrhpBa4i/WwPQqykptjA0ECwJnzOqSUuQaKhnGbOovdTqOJbwGDMGZIAIA/mHqD481WMuyNlbDtr/AMQ48DAQGuh9M6AHkJlWPtlimU6v8+PZGk8GNS4xw2OhHCNP1LmGCxjmhwBIY7aIMeKbFjc4uhkhnH1HOPfMkW4tz4lQWjc+SmYioDc6bDmolPvOkr0oqkNRLp07DqVJx2OMBjNIidymKjovy0RTs1lvE8Ofztpf10StpbZaKb/FEns12SNaHVJa0+EroeVdlMNTEcHEeZ1TmFaGgABbxWeMpAyRI1vA8JWTyuTNHhroK0sBSYLNDR8PiomOpMIMOAPkqnjO1FXEngwdMukEF5s1rtrnWOiFYnLca4zVqtHOJ/sucb7OgtkrOcY9p4SDGxGhQnLb1QTzTpw5kAOLtgTz6LMyLMKy93nZMkkqRo33LpFvwefCna0BWvDZm1zQRF156fiKteoBxG+gBgAeS6B2SxFQM9m90kaE8kJReKOmTUY53pf2N9p+2leliqlKkGBrCBJBJcYBO8AXUzJ+3nEQ2vTF/wAw/Yo7iOztDEAuq0xxHV4s6Y5+lig1DsfRpvDy+o9ok8J4fohcXG6OjqVPaLTiMM1wDmEQUy3Cxy9Ey7GMDQxptpBtoieHqNc3hJChVsa3FERtDqnBhk1jMM9t6d+iZwObieF9nDYoJbpj05K47FY/LxUpupvEtcII/Yrknabs7Vwzu8C5n5agHwPIrubGhwUbHYBr2lj2hzTYtIkFaIN49roy5Ep99nEOz+bGgS4MDrRBuFeeweMYS6YBe4uaBoOg5a6KudrOy5wr/aU5NFxjmWE/ld05FABiKlFwdTcRfitzG6bNhjmjcfZjlFrTPQdI8081UTsp25bVLKVaON1g4WvGhGx8Fe2FeTJSxvjISh1qVCS1LVYyADPbLRrKEXrQevI/lM0+MniqtiqoTHJZcg/mM7xk0VEptRQ2uS2uR/msHjJRchOf5gKNLjdOsb7+Cncaj41rHwH3aNtpTw+VyewOBw/OMyqV6pc97nQTwg2gTsJsm6lNzR3hr4WG2miuvbrszTog4ij3ZggA2BBv66+SrOPz5lWiymaDWOa0gvbMvMWcZ+IX02DMskU4LX/hPoBVnyZT2DF1GG6l4e9ua1voMex8N4nNA3V5wOH4GtiL7+GypdA99virq/EDgYADt87+KzZuqN3xkrbCGZ5yMPS4jPEbDp1Vey7K342p7WqSyl+mYL/HkExm1B9bE8BPdbrAgQI1Vpy5skNbaBbp/dR+kddluLk3fQU9vRw7BTpgWEcLdvFBcbiHVLkwP0jfxP0R9mXtIiL891ExmRkAkaclPkPDiir4HFN9uwOiFN7adkn1ne3pVGBnCJBt5yhuY5DUDuKQPFKGLqFvs3VCQNtlZd3EM4KSpjHZ3KGUzLu+dzoAOkq05W+k2oQBMEAH9kNwFEwIjW56dOqO06TBHd5+P3dLJ8nsVKlxiFcW4loE8Ntf26pkYWfe01Av6jlubp7DgRy6J81mDUi39QCPGyFNEB2BbHXrfZM/wbmnuxr4R6XTmKzSkN5/ygu+IEKMM8omAHQf6gW+MSFOUUWjCb6JlPE1GzIMeAso2aYanWA4gQ7ZwsQU4zM2EjvD1+4U+iWuFoPxCWmCScHdFXyrO6mHqijXNiYY/Y9DyKvLHhwB5hV3P8mbXpFphrtWu3BGiV2Nxjn0S1577CWn/TZPF0JkSmuXsnZjhG1GljxLXjhI5j91xnOsEcPWfh6lwDLHc2n3T9D1C7jihIlUD8TMrD6bK8XZYka8J5+fzVMcuM69MzzXKJzui40qjXDYgz5r0FluI4qdMzIc0EGdQRK87F50K6d+GOfhzf4SobiTTPTUt8tlL/I4m4qcfRkOmBKTVI2CXK8+MtClY4islLDVsNXzqTZ6Foxjk4SVgYnQ1DiwckIY5Ohy00LcpaZ1m5WqtMESRMbc1viTtJ0qmNOxZFY7aj2WGc8NBae6RFxP00XJsUxty022EfBX78S8yhrMNxQZJd1A92Vz9rxoAvr/APF43HDy/Znk9kKVKwjkw8XWqboK9RoROmFwRxNPUK+YSo0U2ugSB3Ry/qPVc7w1XiIEK3YStxCCeRPnp6BZs0bPR+O07HalSJA3uTz5KwZBT3VYpu4neaueQiwUci9GtfVssWCoJeM0Uih3Qheb4sNaSUWlGJgVzmU/tZWlwAOmqCYO56eifxrjUeSRAn+60xt4CMfrR6EYWwxRJDe76fulux8wxgL3jUDQf5nfRC6FZ76gw9P3jZxBuBynn12Vw7O4UUC5jqPBoRNwf9W5/dBR2HLkjjjYrJ8mdUbNWpA/SywnqdfkjmCwNOkY4W9DAkqu5z21wuFrOpODpDQ48AmXH8kbOiDe11Qs7/EfFVTFKKLNgILz4vIt5AK8YUeXkyzyPukztDsLTJ90X2QrMuzFCu1zXNBkWOjh4ELin/inFE97EVSORqOI9JV/7FdsHGKbw5wj3iSSOaE2l2hoY8nG4T/oqeeZLicE4kE1KV4d+YDk4fUfBTOzmeVQQdQV1HNcvZi6BbI7wMO8dFxzA0K1DEPw7mGQ4gxNiNx0QcbRq+PnUvxl/aOsNxLajYBEwN9DshOSsLcVVbEAw7ziD8k7kWXezaXOnicQYnSNAnaDIxXFzZHoSscns6orkl+gsTI84QfOMN7Sk+m42LSJ8RAPkYPki8a+KjVadjP99EW2QX6OC42lBvZwJBHUWPyTuWYgte1ws5pkEW+yjXbnLfZ4iRpUEgxHeFnj5HzVaw5IdC9CLU4WY3HjKjvvZXMzWw7Xkybgk2Mg7xujQcua/hvm0PdRP5u8PEC49F0YOXz2ePjyOIklTBAalNYnWsWErzcWG+y0pmNatOWcSZq1FSeHQqmKc9N8ai1KywPUHhY/MnNcn2VQhwrQth4ALncraJoYHdgczn/4n4b/AMyHiTLRPTWPDRUZxIKsXanMqlStUDzoRDRoALCFW3zN19j8SDhijFkX2Y58rJSITjAtACdl7CSFacAIBPj8AVX8E2IKO0T3I8fkoTZvwKh7BjdXHs3VkgeKpuGKsHZ7ExUaOqz5OzalcKL+am3SVVO0jnEhrZkgaX3KP4vEcNSlycCPNJxGE4gDGkj4pJttmTE+DtlKxVOABvF4QbMcR7NhdvoOpVsxeCl5O/0VM7RUi6uyi3bvHfXT4D4o4nbN/Jcddj3ZGjVY8VmAucDxP6g2PwV/7R5uRhKlWnJe1stgSRGp8hKEdm8pIYKzHzYhzI5GNeYQ7tlmlWhTJZTHDXBpCNiWmSRuSJgdFWMnyMPyVFvXo5nVquc4vcS5ziSSbkk3JKQSjuV9m3PvVdwDXhF3Hx2ar5kWQ0WAezpAO04iOJ3/ADHRWllUdCw+NNrk9I51lmQYiuYZScAfzOBa31Ovkr/2Y7JnDnjNYvcRBa1oDPjJPjZXHC5Zu8qcPZsA3U5SlLvSB+EHrYCwuAqtn2bntB/qMeXJP0Mpg8byXO5m58zuib8dMhrTa23ySWPMXieii0kqH8sn6oivssokcQ5rdYhN0nAHx6rL/wAhq0S2+87x+iaeLyOcR16LWHqe8fvktunSBM2M+aqtol0ypdvsu9pQc4CXUzxjnAs6PL5Lk7TeV3zMaDeE2115XsR81xLPcv8AYVn04sCSJ/SdFq+NKriyOaN1JD+V5i6k9lQe8xwPiJ+osu5YPFh7GvGjgD6hee2VTbpp+y6Z2V7X06WHbTqtdLZAIvLdR+3ksv8AkPjudSitkOy6kpl70p7lFqFePi6Ono0+uodfEJxyjVmrXwTMzmMurpTMQodYpFN10fEjlkYTfiIHiombYhzqZY25I22UTNMQ5oY1o7zjA6fdlHy/B1ap7veDTc6A8wnhhSqTKcnRz/Fk8TibmVD3VhzjKqgqv/lwLmBoB4oE5i9qEk1ocSWrdM8kohIAVDgvhHgxzCMYOpt4/EKsYauQUbwdW46qM0bMMwlRd8FJw1WDO/NQjYzsUuq6BPxUWrN8ZUdJouGKwoDTFRsFp5PH38VJyPMRWYWuEPb3Xt5OGqovZnPDRfeYMSPqrXmOGJcMVhve/OwfnH7qTbTIyxp69Pp/phPE4YCbTZUrNMrcMWHtpn2bmtDni8GTPhZXHDZiyuy1nCxG4Ki4qmQDf/dTlOujsTlF0+wPVxbMOxzaL3Hi/LBsSNQ42CCValXEBrXnusu0cjETOswjOJw9+aiUqZ2Fl0ci7NEYq7J2V5exol0GN/PRG2Y3hgU2A9em/wBlB8FRAuZmPLql18ybTMRJjZcsjsTJBzYXfiXEgut/q6fFRH4hrbzcTpJAnaEIp1alV24by59Cd9NAiWHy4O1uOWg+CLk2L41Hs0zMnQYaT108083F1TqB99VIoYKJt6KY3CgAGPLqu4yYsskI+gV7V+4Gm33dMOxLmxI8vnHPdGK9CYAE/DXqo2IobQNvSym8VAWVM1hMRxaRe33CmMaSNYv6jVA2H2T54oBgEbCx/wBvNHKD7AdNfBGBOf8AoRiTqOdrb7H76Ln/AOIGTuNNtUDicwlrjuWG4Mbx+66M8chrfzQfMqXG17TyI8SdvG3wVU+MuQqSkuLOIOb/AGUmhiSBYoj2nyN+HfBEtd3mO2IN0BIW+LUlZlkuLO+EytcCdaxPNpr5r42OyeVkB9JRK9Moy6km3YeV6SxaMbK27DEnRPUctOpVhpYQBOmhZHwsBTO0WG9nTZWP5CZ/1NI+cJ9mNGFwrY1cBHOT9lHO0GB9ph6rImWmPGJCofaNz6j8NTZtTFQ+dh8kVj6iysdkHHZ297+KA0NHDHMf1c1VHGTPNWfMqJpUSS1pc4TMaA2sVV6ZWzClWi0Tb9PvqmiU7iNgmSroJtpRDB1rgIYE7TfBlc1Y0ZUy3t7zQRslUHy294Kg4J9tVKpmHDdv7lZWj04StWO8EG3mEaybO3UjF4m4vb7CGmjMzubEcoTL2EHSb6+ak0pFukXmuWPIrUjDjrtMc+qTTzUOEOgPFjNh4ffJAcHiCGgEwZt1ScTUvPn5jmVncdh4KthXE41osL8zyvcKNUxrQhVXEyTOp9dpUOs5us/c9fmnjiR3KgxWzabAx5pOHAcZvrHy+KANcZja3OOaI4R2h4oMggaHpZU8aitBjlLrllEN7usR6ovTp840uOvKDsq7leNBESJAk+Vv2U+nmBeACQDtBB+7fJLF12ZsicnYdY5oaTEff36Jt9abTbp4bx6oBiM0cBHDHOSOUyQozM5AknS3db72+pm0mFTyX0R8Xtlk9toJuReeQGoQ/FAh0uIMtI8+Lp4j0CDf/wBRrGyS3Ww1gcjE+MhNfxpJeXE6aAiZBkNHrN0HKzuNEqhUaSCRETGsaw0nxgGPFGMK6Re33z3QLCmGsHDPFfexi3pIR/CXaCTre3kppbObJTKYExtt5SoOOp90zodTyMSCPvVEQ2dxfXqITOIOukff1lVa0KnsAY3BsxNE0HkcTJAduIu13pAXI82yqpQqupvaZGnIjYjorrnebnDYscP5mg9DBIj5JWJ7V03EE0gTEXAPzXY5Th6s0vBHIrTOhU2qQ1ibptUpgWT40NHkZGNezShRT4al8K9FRM9EcMW+FOlaIR4gI72WlcsxuHLMwfTfIaymAw78Ny35/BdYqBc47eUXU8Y2sDE04nwdH1CSUR4ADt5XaG0qTbcDY8ep+91ThsinaPE8dQmZ2noAhTXDQq2KPGCReKpC6mnUJuVuUgqqCYCtrAFhC4NBzLqpLRbb46Ii54AsOSD4G3CiVONdR8lnmtm3E9BnC1CZG+yRXf5QbdVEwtS8ydvgp4a14cSSJve/+yg1TNqlaEe1ueoH36pWMrAkN05Hw2SW04IDYvrebckzXqcJiOIcuX7IUrA3SGHd2/3romHu36z+wSnyQeXxUao+0W5KqRmkx9tUTw9Pj9lSGVCLx8ZQoVDAjmsp1j+o+SehPJQfoZg5jjJvEkD6qQc8N2sGt5FjPjuq6wvcbTPM+SK4PBP/ACtkQbxJtr4aqbjH2HnJmHMa9QhoaTNh9LqQ3LK7veEWmJvpyGp0RzJ8ORwtADYEGbku3JO1tuRR2lggDa5mCSRrra0gJOX6Bb9lQw+R1IGsTy6EyiuGyrhgS4mSDoRIveNecK0Nw8gtk31jQWiAU3RwVnEWg6SfGLb32QdsXkBW4chzXaDhafRu32dUUa8mG73+ceVgl/wzRGnCA2OkXv8AH0T2Ho8uZkWvzI8/ql4h5Icp1ZttEHoYBWsZ7ptsfjyTnsNSP7TrP0Q/F1y33zrYchpJlF2kcts5X+IFSa7ByZ9SqyazuZVg7bz/ABPE46skeEkIARC24vojPkb5s9GU3KQwqG0p1r15+HSMs2TmuSuJQvapftFtTJNjzitSmuNZxrgWOqn/AIj4fiw/HoWFvoTBHy9Fa+JVzt48fwjybCWgnl3krGg9nHswpANbzuT62QxwVipYY1W1zYcAHSbxA67oA9qtF+jSIBTnBIsm1gKc4epBSsPhg90ApvLafFUAInX5J40Hhzi3blyU5P0WgvYRxGCNOB8U3hKxEhTcPTc6k0uuSD4wCh7mkFSi70zTOPFpoJUbGQ2R8uaIUjrJPgPhPSyHYMz1B9ESpkzE66D++6nI0Y3ofDRq0i2sD7umcSBw8X2eamNZNnW0mNyLDx1ULF0yLAgtF55+HLwU12O2D3Q4bz0/b70USsY28zsef3zRM8PEe9r4+nwUfG0ORtrtZWTM8o+wa5lv7pVJ4Folbdh9xvqFvD0pjn8gnI0EsI8EXgEHlpz1VjyoE/ltr3TaNIhBcrbJIi3Mn1Vky5gieKALHXXcQNuv+6hMqlSCVKgHxIMSfdFp01F5uUQoYYMtIk8I3nXqUjDQQGgEAk95sDfT75KaynMgXjn00QUScpC4GwNzoAZtb78U+xl/P7PoE5TE2tOhI0hI4e9w8hrBVUiLZErUyBwwPGNRP9/mlYSnvNyL/VO12EgjewI6bfNMYUncct+ev1S1TGXQ8DA5X0+aE4/DcZAvI328Citc6tmOR+SgYdpMkkEiAbafHw32SyQ0f2cz/EGhehUIseNhPg4H6lA6Aokd7ukEgDpqPmrz+IeCJwYf/wC3UBPgZafmFzGrVdN9rK+H8oITNqdnohqUFpYs0DBIUEorFi0oiYthYsRONqvdvv8AA1P8zfmsWLh4fZHPcs/w2M/zU/8AuVWxGpWLE0O2aF2xhZusWKoxOyf/AIg80Zwf/qeA+axYs+T7GvD9QnhvdZ/lP1QXE++fE/VYsUsfZpz/AFRMwWn31RLD6s8H/wDSFixdPsbH0EKen3zUDEaU/H6BYsUojsH4j3vT5pw//pbWKyIsaZ7pUSj/AMQ+J+SxYmRNljynUf5T/wBqKP8A/sb/ANDltYoz7H9FrwOnl+yk0fe8v2WLE0DPIkt/b5uWb/f9KxYqeifsR9/EqOzTyH1WLEr7HXQ5mHu+aYofm8R9VtYlfYy6K522/wADiPA/9QXG62vkPksWKnx/q/8AsXN2f//Z"/>
          <p:cNvSpPr>
            <a:spLocks noChangeAspect="1" noChangeArrowheads="1"/>
          </p:cNvSpPr>
          <p:nvPr/>
        </p:nvSpPr>
        <p:spPr bwMode="auto">
          <a:xfrm>
            <a:off x="155575" y="-1790700"/>
            <a:ext cx="6000750" cy="3743325"/>
          </a:xfrm>
          <a:prstGeom prst="rect">
            <a:avLst/>
          </a:prstGeom>
          <a:noFill/>
          <a:ln w="9525">
            <a:noFill/>
            <a:miter lim="800000"/>
            <a:headEnd/>
            <a:tailEnd/>
          </a:ln>
        </p:spPr>
        <p:txBody>
          <a:bodyPr/>
          <a:lstStyle/>
          <a:p>
            <a:endParaRPr lang="el-GR"/>
          </a:p>
        </p:txBody>
      </p:sp>
      <p:sp>
        <p:nvSpPr>
          <p:cNvPr id="5139" name="AutoShape 37" descr="data:image/jpeg;base64,/9j/4AAQSkZJRgABAQAAAQABAAD/2wCEAAkGBxMTEhUSEhIWFhUWGBcYFxUYFRcYFxgXGBUXFxcXGBcYHSggGBolHRgVITEhJSkrLi4uFx8zODMtNygtLisBCgoKDg0OGxAQGy0mICUtLS0tLS0tLS0tLS0tLS0tLS0tLS0tLS0tLS0tLS0tKy0tLS0tLS0tLS0tLS0tLS0tLf/AABEIALEBHAMBIgACEQEDEQH/xAAcAAABBAMBAAAAAAAAAAAAAAAFAgMEBgABBwj/xABDEAABAwIEAwUGBAQEBAcBAAABAAIRAyEEBTFBElFhBiJxgZETMqGxwfAHQlLRFCNi4TRygvEzkrLCFiRDU6LD0hX/xAAaAQADAQEBAQAAAAAAAAAAAAABAgMEAAUG/8QAKBEAAgICAgICAgICAwAAAAAAAAECEQMhEjETQQQyIlEUgQVhQnGx/9oADAMBAAIRAxEAPwDsawrFix2MaWlslJQsJtYtLJXWdQmo6LqiduazXPw7Z4nioH8HFDWsB4eJxgxcjY6FXLNXxRqO5NJ9BOyqfaLCND6bo7r4a4tHeDTMweRn4qGWdMZAjNf4nDvHtIcyQOJjofBkAOkQRsivZvNqQ4mkcLrS1xM35TtKCdoc0YKf8NUfNSnHBUEkvZtNrOGhBsqu7OxYuJc5u8xbkf3Sxi3tD1o6pneWmo0vYIqNBNN2+lx4EKt4LOQ4Ydu7ffHI+7PT+6r47RYqvTNCgKgD7S5/EY6EiR5FVSoatNzqZcQRYgdEyxWdR32pXpMHE97W2m5A8LKhdo+2xZxUu4SZh9OpMN6jmqJhaIqSajzAGriT4DdIxDmtP8syOZbwj5p1iV7CkEXdpntpvbTHCXnvPOrmWhsbeu6brdpsTVeH1HEtERTaSxsAWgDkgxfO63xQrKEf0cTcTjfaHidxTseNxj/mJScfm9V7RTqPLuHSSmKFB7+6xpO6NYDsfVqe8QPKUG4R7HjjlLpFYnxSm+K6BR7BUx7znE+P7Jx/YinNmn4pP5OMqvjTOdALfEr/AFuwX6HeR0QHMuy9SnMsPi0yPQpo54S9gfx5oBUvVLda3otVKDmHQ+kLZqBwgi6rdk2n7JmV5w/DulhsdWnRXXLe1lOpA4eE7ybLnnspvqOa3SaeIC3nYeCjkwQnv2BSfR2rBkPEjfqnn4ZUHs7inQTh6zabovRe4Frj/TxHdXfs7m/txw1AG1Bq0GZixI8FhljcWK0SKeClSqeDAU5lNO8C5QEshNoQn6bE4R0Sg1OtHWLphPtCaaE8FVMAsJSSFtMmcPlaWLRVBDFpYsQCYtpKxCwjOMo8bHM2c0t9RCBZew4nB+zPdqNHA47iowwD6gHzVihVTMnuwVapiWgupPb/ADKY2cBZ7Z8gVKZwBxOFZiX1RinNY9o4XEluwniki03Aj9JsqLjclNM8QILCbEEOIEwDE3Vu7V4Ck7hxLXtdUqAF1wXNP6mt/QL2KYxmYBwb/EhlZr2gh1H3hFu+HCQlhKUeiiKZSxzqNUOa4mP9M+ITmJzUOuGjinkbzrPNSsdTwzieAhh5d6w68cXQFzYcYMjmtUUpbGNvMm1p22CRUk6nw/stcaXQZxO0lV6AY3YAXujOV5E55l3p+6lZNlcuEiSrhh6TKbb67Dqs+XNWkbcXx73IhZDlYbLSB3SQR6EfNWuixrReB98kNwuHquLnABocQfgB9FPw+Tk3e4rHK5OzS0kqF1cWwIdVzR0nhbJPmjbcpbFxKcoYEN0ACCi7FWSCBOHpVniXuLQdmgT6pD2U2mHBzp5nfldHsRTIbtCGVsFxCJMyD6G4TOGwLIVGtnL+Jw9kwNFjIHM+uiruZYxtSZoU2xoQIPnEX8lccX2dcC9oBgxBHPx2AunMr7FtLi+uZAPdaLac1og4ojkbZzPgB0bHgmqlL9J8j9wu6MyLD7UWeijYzs1Qf+Rqfy0S8aZxtuZua9jnUKR4bQWGHeN/krdkGKwuIqNNMPw1Zl4YbH+oE2MciLibp3POxTmy6iC7pG3xnxVDfhIqcJJYZ1O3NFqORa0SnBxPQ2DLuHv3P6hoesbKQXfcrk2EyTG4drajHMezWQTxR5e8PCVbsnzXEP4f5lJwNu6CTI24hABjYwsjko+7JUWpr50B9El9o9FGdUqHVwB5cBJ+cBY3jJHEQANefqk8gKJ4hPBQaNbi90l3X8o89/JS6Y56qkZgHgFiSFtPYR9JlZK1KtZM2sK1K1KFhNrCsBWiULCQ61fgfJ0NjyHXwm3mqt277Utpt/h6Q9pXdHcF+EcQMu5aWGqtOYDuOJFgCY525qi/hkxnC6rVpn2lV7nMqkcXEBsDsR8VK+76CitMyLMq9R1cMDC+To1oA5AONihmF7PPdVFOriG0ZcR3uM35yBFz1XZ8ZXElwY7uxOwI8DqVzzMsO/MJc0U26kSSwkbcLbyBHvb7ILM06GTIeO/Dp7AD7RzufdA10Il0wq7nuQOwscbhJ0aTLo6xoiVLtJi8KXUajibR3pnh2g7qv5lmLqz+Oo4knfoFfH5HLb0FA8opk9Mz8VEYwG6P5VR4WTFyrTlotijbC+XEizdT8EXp42hRINR3E7lIn0lVTE50KctpmXfq5eCHYZ5cSSS46klZ3i5bZseZLSOiHtY0yWtsItvHON0cyvM/aXO4kLneBwVQwQ2QInnB+itmW0SI4hEGQpyio9BX5LZd6MEXUTE1wCoJxoa3WypmdZ26pU4GOhs/BdJuWkJjxbtnRqNZrtxPKU46i0XhVjIsK7hBP35qw0qDt3OPmjGToXJBRfYxiKoGmyD1c3gwCPE/tuiWb4Z7qZFMgu2BtPSdlQKWRYus4+1JoMnQkF/lEwkcW3bZXHxS/ZZMb2rp0ffqGYmJA8LAdEKrfiFTB1kW2mbEmNN4CK5f2VwlMDiYHu3c/vH/AOVkUOHwwHDwU45cAj4BFcQO/SIeUZ6yu0cUB51Ey0TfhnmBqEB7bdmxVYatJkuGsbjw5o3isow7h/La2m4XBY2B5gRI8kQw74EOg9QlU+LtBlBNHGMozuvhnQyo5rd22I8Q1wIlWAdoq/8AiabmC/fbwloeY95wBieshZ2+yA03+3ZdjzcREO6xz5qn06xFrjm0rVwjkXJGCUeLpnX+zufvxI4f4mmHRMMp9+PF7tR4KwMwAu5xLj/UZ8+H3R5BcSyV3DUDx3SLgrseQ4/21JrwdhIJm+8E7LD8iHjf+ibQbYU80qLTcn2qamKPNKVKbalqqmE2XLA5Me0WvaJ/KhaJHEtcSZNRZxoeVHUPhy3xKOHpQej5UdRrHM42PZPvNI9RCrfZbBFuEpse1oIlrhpBa4i/WwPQqykptjA0ECwJnzOqSUuQaKhnGbOovdTqOJbwGDMGZIAIA/mHqD481WMuyNlbDtr/AMQ48DAQGuh9M6AHkJlWPtlimU6v8+PZGk8GNS4xw2OhHCNP1LmGCxjmhwBIY7aIMeKbFjc4uhkhnH1HOPfMkW4tz4lQWjc+SmYioDc6bDmolPvOkr0oqkNRLp07DqVJx2OMBjNIidymKjovy0RTs1lvE8Ofztpf10StpbZaKb/FEns12SNaHVJa0+EroeVdlMNTEcHEeZ1TmFaGgABbxWeMpAyRI1vA8JWTyuTNHhroK0sBSYLNDR8PiomOpMIMOAPkqnjO1FXEngwdMukEF5s1rtrnWOiFYnLca4zVqtHOJ/sucb7OgtkrOcY9p4SDGxGhQnLb1QTzTpw5kAOLtgTz6LMyLMKy93nZMkkqRo33LpFvwefCna0BWvDZm1zQRF156fiKteoBxG+gBgAeS6B2SxFQM9m90kaE8kJReKOmTUY53pf2N9p+2leliqlKkGBrCBJBJcYBO8AXUzJ+3nEQ2vTF/wAw/Yo7iOztDEAuq0xxHV4s6Y5+lig1DsfRpvDy+o9ok8J4fohcXG6OjqVPaLTiMM1wDmEQUy3Cxy9Ey7GMDQxptpBtoieHqNc3hJChVsa3FERtDqnBhk1jMM9t6d+iZwObieF9nDYoJbpj05K47FY/LxUpupvEtcII/Yrknabs7Vwzu8C5n5agHwPIrubGhwUbHYBr2lj2hzTYtIkFaIN49roy5Ep99nEOz+bGgS4MDrRBuFeeweMYS6YBe4uaBoOg5a6KudrOy5wr/aU5NFxjmWE/ld05FABiKlFwdTcRfitzG6bNhjmjcfZjlFrTPQdI8081UTsp25bVLKVaON1g4WvGhGx8Fe2FeTJSxvjISh1qVCS1LVYyADPbLRrKEXrQevI/lM0+MniqtiqoTHJZcg/mM7xk0VEptRQ2uS2uR/msHjJRchOf5gKNLjdOsb7+Cncaj41rHwH3aNtpTw+VyewOBw/OMyqV6pc97nQTwg2gTsJsm6lNzR3hr4WG2miuvbrszTog4ij3ZggA2BBv66+SrOPz5lWiymaDWOa0gvbMvMWcZ+IX02DMskU4LX/hPoBVnyZT2DF1GG6l4e9ua1voMex8N4nNA3V5wOH4GtiL7+GypdA99virq/EDgYADt87+KzZuqN3xkrbCGZ5yMPS4jPEbDp1Vey7K342p7WqSyl+mYL/HkExm1B9bE8BPdbrAgQI1Vpy5skNbaBbp/dR+kddluLk3fQU9vRw7BTpgWEcLdvFBcbiHVLkwP0jfxP0R9mXtIiL891ExmRkAkaclPkPDiir4HFN9uwOiFN7adkn1ne3pVGBnCJBt5yhuY5DUDuKQPFKGLqFvs3VCQNtlZd3EM4KSpjHZ3KGUzLu+dzoAOkq05W+k2oQBMEAH9kNwFEwIjW56dOqO06TBHd5+P3dLJ8nsVKlxiFcW4loE8Ntf26pkYWfe01Av6jlubp7DgRy6J81mDUi39QCPGyFNEB2BbHXrfZM/wbmnuxr4R6XTmKzSkN5/ygu+IEKMM8omAHQf6gW+MSFOUUWjCb6JlPE1GzIMeAso2aYanWA4gQ7ZwsQU4zM2EjvD1+4U+iWuFoPxCWmCScHdFXyrO6mHqijXNiYY/Y9DyKvLHhwB5hV3P8mbXpFphrtWu3BGiV2Nxjn0S1577CWn/TZPF0JkSmuXsnZjhG1GljxLXjhI5j91xnOsEcPWfh6lwDLHc2n3T9D1C7jihIlUD8TMrD6bK8XZYka8J5+fzVMcuM69MzzXKJzui40qjXDYgz5r0FluI4qdMzIc0EGdQRK87F50K6d+GOfhzf4SobiTTPTUt8tlL/I4m4qcfRkOmBKTVI2CXK8+MtClY4islLDVsNXzqTZ6Foxjk4SVgYnQ1DiwckIY5Ohy00LcpaZ1m5WqtMESRMbc1viTtJ0qmNOxZFY7aj2WGc8NBae6RFxP00XJsUxty022EfBX78S8yhrMNxQZJd1A92Vz9rxoAvr/APF43HDy/Znk9kKVKwjkw8XWqboK9RoROmFwRxNPUK+YSo0U2ugSB3Ry/qPVc7w1XiIEK3YStxCCeRPnp6BZs0bPR+O07HalSJA3uTz5KwZBT3VYpu4neaueQiwUci9GtfVssWCoJeM0Uih3Qheb4sNaSUWlGJgVzmU/tZWlwAOmqCYO56eifxrjUeSRAn+60xt4CMfrR6EYWwxRJDe76fulux8wxgL3jUDQf5nfRC6FZ76gw9P3jZxBuBynn12Vw7O4UUC5jqPBoRNwf9W5/dBR2HLkjjjYrJ8mdUbNWpA/SywnqdfkjmCwNOkY4W9DAkqu5z21wuFrOpODpDQ48AmXH8kbOiDe11Qs7/EfFVTFKKLNgILz4vIt5AK8YUeXkyzyPukztDsLTJ90X2QrMuzFCu1zXNBkWOjh4ELin/inFE97EVSORqOI9JV/7FdsHGKbw5wj3iSSOaE2l2hoY8nG4T/oqeeZLicE4kE1KV4d+YDk4fUfBTOzmeVQQdQV1HNcvZi6BbI7wMO8dFxzA0K1DEPw7mGQ4gxNiNx0QcbRq+PnUvxl/aOsNxLajYBEwN9DshOSsLcVVbEAw7ziD8k7kWXezaXOnicQYnSNAnaDIxXFzZHoSscns6orkl+gsTI84QfOMN7Sk+m42LSJ8RAPkYPki8a+KjVadjP99EW2QX6OC42lBvZwJBHUWPyTuWYgte1ws5pkEW+yjXbnLfZ4iRpUEgxHeFnj5HzVaw5IdC9CLU4WY3HjKjvvZXMzWw7Xkybgk2Mg7xujQcua/hvm0PdRP5u8PEC49F0YOXz2ePjyOIklTBAalNYnWsWErzcWG+y0pmNatOWcSZq1FSeHQqmKc9N8ai1KywPUHhY/MnNcn2VQhwrQth4ALncraJoYHdgczn/4n4b/AMyHiTLRPTWPDRUZxIKsXanMqlStUDzoRDRoALCFW3zN19j8SDhijFkX2Y58rJSITjAtACdl7CSFacAIBPj8AVX8E2IKO0T3I8fkoTZvwKh7BjdXHs3VkgeKpuGKsHZ7ExUaOqz5OzalcKL+am3SVVO0jnEhrZkgaX3KP4vEcNSlycCPNJxGE4gDGkj4pJttmTE+DtlKxVOABvF4QbMcR7NhdvoOpVsxeCl5O/0VM7RUi6uyi3bvHfXT4D4o4nbN/Jcddj3ZGjVY8VmAucDxP6g2PwV/7R5uRhKlWnJe1stgSRGp8hKEdm8pIYKzHzYhzI5GNeYQ7tlmlWhTJZTHDXBpCNiWmSRuSJgdFWMnyMPyVFvXo5nVquc4vcS5ziSSbkk3JKQSjuV9m3PvVdwDXhF3Hx2ar5kWQ0WAezpAO04iOJ3/ADHRWllUdCw+NNrk9I51lmQYiuYZScAfzOBa31Ovkr/2Y7JnDnjNYvcRBa1oDPjJPjZXHC5Zu8qcPZsA3U5SlLvSB+EHrYCwuAqtn2bntB/qMeXJP0Mpg8byXO5m58zuib8dMhrTa23ySWPMXieii0kqH8sn6oivssokcQ5rdYhN0nAHx6rL/wAhq0S2+87x+iaeLyOcR16LWHqe8fvktunSBM2M+aqtol0ypdvsu9pQc4CXUzxjnAs6PL5Lk7TeV3zMaDeE2115XsR81xLPcv8AYVn04sCSJ/SdFq+NKriyOaN1JD+V5i6k9lQe8xwPiJ+osu5YPFh7GvGjgD6hee2VTbpp+y6Z2V7X06WHbTqtdLZAIvLdR+3ksv8AkPjudSitkOy6kpl70p7lFqFePi6Ono0+uodfEJxyjVmrXwTMzmMurpTMQodYpFN10fEjlkYTfiIHiombYhzqZY25I22UTNMQ5oY1o7zjA6fdlHy/B1ap7veDTc6A8wnhhSqTKcnRz/Fk8TibmVD3VhzjKqgqv/lwLmBoB4oE5i9qEk1ocSWrdM8kohIAVDgvhHgxzCMYOpt4/EKsYauQUbwdW46qM0bMMwlRd8FJw1WDO/NQjYzsUuq6BPxUWrN8ZUdJouGKwoDTFRsFp5PH38VJyPMRWYWuEPb3Xt5OGqovZnPDRfeYMSPqrXmOGJcMVhve/OwfnH7qTbTIyxp69Pp/phPE4YCbTZUrNMrcMWHtpn2bmtDni8GTPhZXHDZiyuy1nCxG4Ki4qmQDf/dTlOujsTlF0+wPVxbMOxzaL3Hi/LBsSNQ42CCValXEBrXnusu0cjETOswjOJw9+aiUqZ2Fl0ci7NEYq7J2V5exol0GN/PRG2Y3hgU2A9em/wBlB8FRAuZmPLql18ybTMRJjZcsjsTJBzYXfiXEgut/q6fFRH4hrbzcTpJAnaEIp1alV24by59Cd9NAiWHy4O1uOWg+CLk2L41Hs0zMnQYaT108083F1TqB99VIoYKJt6KY3CgAGPLqu4yYsskI+gV7V+4Gm33dMOxLmxI8vnHPdGK9CYAE/DXqo2IobQNvSym8VAWVM1hMRxaRe33CmMaSNYv6jVA2H2T54oBgEbCx/wBvNHKD7AdNfBGBOf8AoRiTqOdrb7H76Ln/AOIGTuNNtUDicwlrjuWG4Mbx+66M8chrfzQfMqXG17TyI8SdvG3wVU+MuQqSkuLOIOb/AGUmhiSBYoj2nyN+HfBEtd3mO2IN0BIW+LUlZlkuLO+EytcCdaxPNpr5r42OyeVkB9JRK9Moy6km3YeV6SxaMbK27DEnRPUctOpVhpYQBOmhZHwsBTO0WG9nTZWP5CZ/1NI+cJ9mNGFwrY1cBHOT9lHO0GB9ph6rImWmPGJCofaNz6j8NTZtTFQ+dh8kVj6iysdkHHZ297+KA0NHDHMf1c1VHGTPNWfMqJpUSS1pc4TMaA2sVV6ZWzClWi0Tb9PvqmiU7iNgmSroJtpRDB1rgIYE7TfBlc1Y0ZUy3t7zQRslUHy294Kg4J9tVKpmHDdv7lZWj04StWO8EG3mEaybO3UjF4m4vb7CGmjMzubEcoTL2EHSb6+ak0pFukXmuWPIrUjDjrtMc+qTTzUOEOgPFjNh4ffJAcHiCGgEwZt1ScTUvPn5jmVncdh4KthXE41osL8zyvcKNUxrQhVXEyTOp9dpUOs5us/c9fmnjiR3KgxWzabAx5pOHAcZvrHy+KANcZja3OOaI4R2h4oMggaHpZU8aitBjlLrllEN7usR6ovTp840uOvKDsq7leNBESJAk+Vv2U+nmBeACQDtBB+7fJLF12ZsicnYdY5oaTEff36Jt9abTbp4bx6oBiM0cBHDHOSOUyQozM5AknS3db72+pm0mFTyX0R8Xtlk9toJuReeQGoQ/FAh0uIMtI8+Lp4j0CDf/wBRrGyS3Ww1gcjE+MhNfxpJeXE6aAiZBkNHrN0HKzuNEqhUaSCRETGsaw0nxgGPFGMK6Re33z3QLCmGsHDPFfexi3pIR/CXaCTre3kppbObJTKYExtt5SoOOp90zodTyMSCPvVEQ2dxfXqITOIOukff1lVa0KnsAY3BsxNE0HkcTJAduIu13pAXI82yqpQqupvaZGnIjYjorrnebnDYscP5mg9DBIj5JWJ7V03EE0gTEXAPzXY5Th6s0vBHIrTOhU2qQ1ibptUpgWT40NHkZGNezShRT4al8K9FRM9EcMW+FOlaIR4gI72WlcsxuHLMwfTfIaymAw78Ny35/BdYqBc47eUXU8Y2sDE04nwdH1CSUR4ADt5XaG0qTbcDY8ep+91ThsinaPE8dQmZ2noAhTXDQq2KPGCReKpC6mnUJuVuUgqqCYCtrAFhC4NBzLqpLRbb46Ii54AsOSD4G3CiVONdR8lnmtm3E9BnC1CZG+yRXf5QbdVEwtS8ydvgp4a14cSSJve/+yg1TNqlaEe1ueoH36pWMrAkN05Hw2SW04IDYvrebckzXqcJiOIcuX7IUrA3SGHd2/3romHu36z+wSnyQeXxUao+0W5KqRmkx9tUTw9Pj9lSGVCLx8ZQoVDAjmsp1j+o+SehPJQfoZg5jjJvEkD6qQc8N2sGt5FjPjuq6wvcbTPM+SK4PBP/ACtkQbxJtr4aqbjH2HnJmHMa9QhoaTNh9LqQ3LK7veEWmJvpyGp0RzJ8ORwtADYEGbku3JO1tuRR2lggDa5mCSRrra0gJOX6Bb9lQw+R1IGsTy6EyiuGyrhgS4mSDoRIveNecK0Nw8gtk31jQWiAU3RwVnEWg6SfGLb32QdsXkBW4chzXaDhafRu32dUUa8mG73+ceVgl/wzRGnCA2OkXv8AH0T2Ho8uZkWvzI8/ql4h5Icp1ZttEHoYBWsZ7ptsfjyTnsNSP7TrP0Q/F1y33zrYchpJlF2kcts5X+IFSa7ByZ9SqyazuZVg7bz/ABPE46skeEkIARC24vojPkb5s9GU3KQwqG0p1r15+HSMs2TmuSuJQvapftFtTJNjzitSmuNZxrgWOqn/AIj4fiw/HoWFvoTBHy9Fa+JVzt48fwjybCWgnl3krGg9nHswpANbzuT62QxwVipYY1W1zYcAHSbxA67oA9qtF+jSIBTnBIsm1gKc4epBSsPhg90ApvLafFUAInX5J40Hhzi3blyU5P0WgvYRxGCNOB8U3hKxEhTcPTc6k0uuSD4wCh7mkFSi70zTOPFpoJUbGQ2R8uaIUjrJPgPhPSyHYMz1B9ESpkzE66D++6nI0Y3ofDRq0i2sD7umcSBw8X2eamNZNnW0mNyLDx1ULF0yLAgtF55+HLwU12O2D3Q4bz0/b70USsY28zsef3zRM8PEe9r4+nwUfG0ORtrtZWTM8o+wa5lv7pVJ4Folbdh9xvqFvD0pjn8gnI0EsI8EXgEHlpz1VjyoE/ltr3TaNIhBcrbJIi3Mn1Vky5gieKALHXXcQNuv+6hMqlSCVKgHxIMSfdFp01F5uUQoYYMtIk8I3nXqUjDQQGgEAk95sDfT75KaynMgXjn00QUScpC4GwNzoAZtb78U+xl/P7PoE5TE2tOhI0hI4e9w8hrBVUiLZErUyBwwPGNRP9/mlYSnvNyL/VO12EgjewI6bfNMYUncct+ev1S1TGXQ8DA5X0+aE4/DcZAvI328Citc6tmOR+SgYdpMkkEiAbafHw32SyQ0f2cz/EGhehUIseNhPg4H6lA6Aokd7ukEgDpqPmrz+IeCJwYf/wC3UBPgZafmFzGrVdN9rK+H8oITNqdnohqUFpYs0DBIUEorFi0oiYthYsRONqvdvv8AA1P8zfmsWLh4fZHPcs/w2M/zU/8AuVWxGpWLE0O2aF2xhZusWKoxOyf/AIg80Zwf/qeA+axYs+T7GvD9QnhvdZ/lP1QXE++fE/VYsUsfZpz/AFRMwWn31RLD6s8H/wDSFixdPsbH0EKen3zUDEaU/H6BYsUojsH4j3vT5pw//pbWKyIsaZ7pUSj/AMQ+J+SxYmRNljynUf5T/wBqKP8A/sb/ANDltYoz7H9FrwOnl+yk0fe8v2WLE0DPIkt/b5uWb/f9KxYqeifsR9/EqOzTyH1WLEr7HXQ5mHu+aYofm8R9VtYlfYy6K522/wADiPA/9QXG62vkPksWKnx/q/8AsXN2f//Z"/>
          <p:cNvSpPr>
            <a:spLocks noChangeAspect="1" noChangeArrowheads="1"/>
          </p:cNvSpPr>
          <p:nvPr/>
        </p:nvSpPr>
        <p:spPr bwMode="auto">
          <a:xfrm>
            <a:off x="155575" y="-1790700"/>
            <a:ext cx="6000750" cy="3743325"/>
          </a:xfrm>
          <a:prstGeom prst="rect">
            <a:avLst/>
          </a:prstGeom>
          <a:noFill/>
          <a:ln w="9525">
            <a:noFill/>
            <a:miter lim="800000"/>
            <a:headEnd/>
            <a:tailEnd/>
          </a:ln>
        </p:spPr>
        <p:txBody>
          <a:bodyPr/>
          <a:lstStyle/>
          <a:p>
            <a:endParaRPr lang="el-GR"/>
          </a:p>
        </p:txBody>
      </p:sp>
      <p:sp>
        <p:nvSpPr>
          <p:cNvPr id="5140" name="AutoShape 39" descr="data:image/jpeg;base64,/9j/4AAQSkZJRgABAQAAAQABAAD/2wCEAAkGBxMTEhUSEhIWFhUWGBcYFxUYFRcYFxgXGBUXFxcXGBcYHSggGBolHRgVITEhJSkrLi4uFx8zODMtNygtLisBCgoKDg0OGxAQGy0mICUtLS0tLS0tLS0tLS0tLS0tLS0tLS0tLS0tLS0tLS0tKy0tLS0tLS0tLS0tLS0tLS0tLf/AABEIALEBHAMBIgACEQEDEQH/xAAcAAABBAMBAAAAAAAAAAAAAAAFAgMEBgABBwj/xABDEAABAwIEAwUGBAQEBAcBAAABAAIRAyEEBTFBElFhBiJxgZETMqGxwfAHQlLRFCNi4TRygvEzkrLCFiRDU6LD0hX/xAAaAQADAQEBAQAAAAAAAAAAAAABAgMEAAUG/8QAKBEAAgICAgICAgICAwAAAAAAAAECEQMhEjETQQQyIlEUgQVhQnGx/9oADAMBAAIRAxEAPwDsawrFix2MaWlslJQsJtYtLJXWdQmo6LqiduazXPw7Z4nioH8HFDWsB4eJxgxcjY6FXLNXxRqO5NJ9BOyqfaLCND6bo7r4a4tHeDTMweRn4qGWdMZAjNf4nDvHtIcyQOJjofBkAOkQRsivZvNqQ4mkcLrS1xM35TtKCdoc0YKf8NUfNSnHBUEkvZtNrOGhBsqu7OxYuJc5u8xbkf3Sxi3tD1o6pneWmo0vYIqNBNN2+lx4EKt4LOQ4Ydu7ffHI+7PT+6r47RYqvTNCgKgD7S5/EY6EiR5FVSoatNzqZcQRYgdEyxWdR32pXpMHE97W2m5A8LKhdo+2xZxUu4SZh9OpMN6jmqJhaIqSajzAGriT4DdIxDmtP8syOZbwj5p1iV7CkEXdpntpvbTHCXnvPOrmWhsbeu6brdpsTVeH1HEtERTaSxsAWgDkgxfO63xQrKEf0cTcTjfaHidxTseNxj/mJScfm9V7RTqPLuHSSmKFB7+6xpO6NYDsfVqe8QPKUG4R7HjjlLpFYnxSm+K6BR7BUx7znE+P7Jx/YinNmn4pP5OMqvjTOdALfEr/AFuwX6HeR0QHMuy9SnMsPi0yPQpo54S9gfx5oBUvVLda3otVKDmHQ+kLZqBwgi6rdk2n7JmV5w/DulhsdWnRXXLe1lOpA4eE7ybLnnspvqOa3SaeIC3nYeCjkwQnv2BSfR2rBkPEjfqnn4ZUHs7inQTh6zabovRe4Frj/TxHdXfs7m/txw1AG1Bq0GZixI8FhljcWK0SKeClSqeDAU5lNO8C5QEshNoQn6bE4R0Sg1OtHWLphPtCaaE8FVMAsJSSFtMmcPlaWLRVBDFpYsQCYtpKxCwjOMo8bHM2c0t9RCBZew4nB+zPdqNHA47iowwD6gHzVihVTMnuwVapiWgupPb/ADKY2cBZ7Z8gVKZwBxOFZiX1RinNY9o4XEluwniki03Aj9JsqLjclNM8QILCbEEOIEwDE3Vu7V4Ck7hxLXtdUqAF1wXNP6mt/QL2KYxmYBwb/EhlZr2gh1H3hFu+HCQlhKUeiiKZSxzqNUOa4mP9M+ITmJzUOuGjinkbzrPNSsdTwzieAhh5d6w68cXQFzYcYMjmtUUpbGNvMm1p22CRUk6nw/stcaXQZxO0lV6AY3YAXujOV5E55l3p+6lZNlcuEiSrhh6TKbb67Dqs+XNWkbcXx73IhZDlYbLSB3SQR6EfNWuixrReB98kNwuHquLnABocQfgB9FPw+Tk3e4rHK5OzS0kqF1cWwIdVzR0nhbJPmjbcpbFxKcoYEN0ACCi7FWSCBOHpVniXuLQdmgT6pD2U2mHBzp5nfldHsRTIbtCGVsFxCJMyD6G4TOGwLIVGtnL+Jw9kwNFjIHM+uiruZYxtSZoU2xoQIPnEX8lccX2dcC9oBgxBHPx2AunMr7FtLi+uZAPdaLac1og4ojkbZzPgB0bHgmqlL9J8j9wu6MyLD7UWeijYzs1Qf+Rqfy0S8aZxtuZua9jnUKR4bQWGHeN/krdkGKwuIqNNMPw1Zl4YbH+oE2MciLibp3POxTmy6iC7pG3xnxVDfhIqcJJYZ1O3NFqORa0SnBxPQ2DLuHv3P6hoesbKQXfcrk2EyTG4drajHMezWQTxR5e8PCVbsnzXEP4f5lJwNu6CTI24hABjYwsjko+7JUWpr50B9El9o9FGdUqHVwB5cBJ+cBY3jJHEQANefqk8gKJ4hPBQaNbi90l3X8o89/JS6Y56qkZgHgFiSFtPYR9JlZK1KtZM2sK1K1KFhNrCsBWiULCQ61fgfJ0NjyHXwm3mqt277Utpt/h6Q9pXdHcF+EcQMu5aWGqtOYDuOJFgCY525qi/hkxnC6rVpn2lV7nMqkcXEBsDsR8VK+76CitMyLMq9R1cMDC+To1oA5AONihmF7PPdVFOriG0ZcR3uM35yBFz1XZ8ZXElwY7uxOwI8DqVzzMsO/MJc0U26kSSwkbcLbyBHvb7ILM06GTIeO/Dp7AD7RzufdA10Il0wq7nuQOwscbhJ0aTLo6xoiVLtJi8KXUajibR3pnh2g7qv5lmLqz+Oo4knfoFfH5HLb0FA8opk9Mz8VEYwG6P5VR4WTFyrTlotijbC+XEizdT8EXp42hRINR3E7lIn0lVTE50KctpmXfq5eCHYZ5cSSS46klZ3i5bZseZLSOiHtY0yWtsItvHON0cyvM/aXO4kLneBwVQwQ2QInnB+itmW0SI4hEGQpyio9BX5LZd6MEXUTE1wCoJxoa3WypmdZ26pU4GOhs/BdJuWkJjxbtnRqNZrtxPKU46i0XhVjIsK7hBP35qw0qDt3OPmjGToXJBRfYxiKoGmyD1c3gwCPE/tuiWb4Z7qZFMgu2BtPSdlQKWRYus4+1JoMnQkF/lEwkcW3bZXHxS/ZZMb2rp0ffqGYmJA8LAdEKrfiFTB1kW2mbEmNN4CK5f2VwlMDiYHu3c/vH/AOVkUOHwwHDwU45cAj4BFcQO/SIeUZ6yu0cUB51Ey0TfhnmBqEB7bdmxVYatJkuGsbjw5o3isow7h/La2m4XBY2B5gRI8kQw74EOg9QlU+LtBlBNHGMozuvhnQyo5rd22I8Q1wIlWAdoq/8AiabmC/fbwloeY95wBieshZ2+yA03+3ZdjzcREO6xz5qn06xFrjm0rVwjkXJGCUeLpnX+zufvxI4f4mmHRMMp9+PF7tR4KwMwAu5xLj/UZ8+H3R5BcSyV3DUDx3SLgrseQ4/21JrwdhIJm+8E7LD8iHjf+ibQbYU80qLTcn2qamKPNKVKbalqqmE2XLA5Me0WvaJ/KhaJHEtcSZNRZxoeVHUPhy3xKOHpQej5UdRrHM42PZPvNI9RCrfZbBFuEpse1oIlrhpBa4i/WwPQqykptjA0ECwJnzOqSUuQaKhnGbOovdTqOJbwGDMGZIAIA/mHqD481WMuyNlbDtr/AMQ48DAQGuh9M6AHkJlWPtlimU6v8+PZGk8GNS4xw2OhHCNP1LmGCxjmhwBIY7aIMeKbFjc4uhkhnH1HOPfMkW4tz4lQWjc+SmYioDc6bDmolPvOkr0oqkNRLp07DqVJx2OMBjNIidymKjovy0RTs1lvE8Ofztpf10StpbZaKb/FEns12SNaHVJa0+EroeVdlMNTEcHEeZ1TmFaGgABbxWeMpAyRI1vA8JWTyuTNHhroK0sBSYLNDR8PiomOpMIMOAPkqnjO1FXEngwdMukEF5s1rtrnWOiFYnLca4zVqtHOJ/sucb7OgtkrOcY9p4SDGxGhQnLb1QTzTpw5kAOLtgTz6LMyLMKy93nZMkkqRo33LpFvwefCna0BWvDZm1zQRF156fiKteoBxG+gBgAeS6B2SxFQM9m90kaE8kJReKOmTUY53pf2N9p+2leliqlKkGBrCBJBJcYBO8AXUzJ+3nEQ2vTF/wAw/Yo7iOztDEAuq0xxHV4s6Y5+lig1DsfRpvDy+o9ok8J4fohcXG6OjqVPaLTiMM1wDmEQUy3Cxy9Ey7GMDQxptpBtoieHqNc3hJChVsa3FERtDqnBhk1jMM9t6d+iZwObieF9nDYoJbpj05K47FY/LxUpupvEtcII/Yrknabs7Vwzu8C5n5agHwPIrubGhwUbHYBr2lj2hzTYtIkFaIN49roy5Ep99nEOz+bGgS4MDrRBuFeeweMYS6YBe4uaBoOg5a6KudrOy5wr/aU5NFxjmWE/ld05FABiKlFwdTcRfitzG6bNhjmjcfZjlFrTPQdI8081UTsp25bVLKVaON1g4WvGhGx8Fe2FeTJSxvjISh1qVCS1LVYyADPbLRrKEXrQevI/lM0+MniqtiqoTHJZcg/mM7xk0VEptRQ2uS2uR/msHjJRchOf5gKNLjdOsb7+Cncaj41rHwH3aNtpTw+VyewOBw/OMyqV6pc97nQTwg2gTsJsm6lNzR3hr4WG2miuvbrszTog4ij3ZggA2BBv66+SrOPz5lWiymaDWOa0gvbMvMWcZ+IX02DMskU4LX/hPoBVnyZT2DF1GG6l4e9ua1voMex8N4nNA3V5wOH4GtiL7+GypdA99virq/EDgYADt87+KzZuqN3xkrbCGZ5yMPS4jPEbDp1Vey7K342p7WqSyl+mYL/HkExm1B9bE8BPdbrAgQI1Vpy5skNbaBbp/dR+kddluLk3fQU9vRw7BTpgWEcLdvFBcbiHVLkwP0jfxP0R9mXtIiL891ExmRkAkaclPkPDiir4HFN9uwOiFN7adkn1ne3pVGBnCJBt5yhuY5DUDuKQPFKGLqFvs3VCQNtlZd3EM4KSpjHZ3KGUzLu+dzoAOkq05W+k2oQBMEAH9kNwFEwIjW56dOqO06TBHd5+P3dLJ8nsVKlxiFcW4loE8Ntf26pkYWfe01Av6jlubp7DgRy6J81mDUi39QCPGyFNEB2BbHXrfZM/wbmnuxr4R6XTmKzSkN5/ygu+IEKMM8omAHQf6gW+MSFOUUWjCb6JlPE1GzIMeAso2aYanWA4gQ7ZwsQU4zM2EjvD1+4U+iWuFoPxCWmCScHdFXyrO6mHqijXNiYY/Y9DyKvLHhwB5hV3P8mbXpFphrtWu3BGiV2Nxjn0S1577CWn/TZPF0JkSmuXsnZjhG1GljxLXjhI5j91xnOsEcPWfh6lwDLHc2n3T9D1C7jihIlUD8TMrD6bK8XZYka8J5+fzVMcuM69MzzXKJzui40qjXDYgz5r0FluI4qdMzIc0EGdQRK87F50K6d+GOfhzf4SobiTTPTUt8tlL/I4m4qcfRkOmBKTVI2CXK8+MtClY4islLDVsNXzqTZ6Foxjk4SVgYnQ1DiwckIY5Ohy00LcpaZ1m5WqtMESRMbc1viTtJ0qmNOxZFY7aj2WGc8NBae6RFxP00XJsUxty022EfBX78S8yhrMNxQZJd1A92Vz9rxoAvr/APF43HDy/Znk9kKVKwjkw8XWqboK9RoROmFwRxNPUK+YSo0U2ugSB3Ry/qPVc7w1XiIEK3YStxCCeRPnp6BZs0bPR+O07HalSJA3uTz5KwZBT3VYpu4neaueQiwUci9GtfVssWCoJeM0Uih3Qheb4sNaSUWlGJgVzmU/tZWlwAOmqCYO56eifxrjUeSRAn+60xt4CMfrR6EYWwxRJDe76fulux8wxgL3jUDQf5nfRC6FZ76gw9P3jZxBuBynn12Vw7O4UUC5jqPBoRNwf9W5/dBR2HLkjjjYrJ8mdUbNWpA/SywnqdfkjmCwNOkY4W9DAkqu5z21wuFrOpODpDQ48AmXH8kbOiDe11Qs7/EfFVTFKKLNgILz4vIt5AK8YUeXkyzyPukztDsLTJ90X2QrMuzFCu1zXNBkWOjh4ELin/inFE97EVSORqOI9JV/7FdsHGKbw5wj3iSSOaE2l2hoY8nG4T/oqeeZLicE4kE1KV4d+YDk4fUfBTOzmeVQQdQV1HNcvZi6BbI7wMO8dFxzA0K1DEPw7mGQ4gxNiNx0QcbRq+PnUvxl/aOsNxLajYBEwN9DshOSsLcVVbEAw7ziD8k7kWXezaXOnicQYnSNAnaDIxXFzZHoSscns6orkl+gsTI84QfOMN7Sk+m42LSJ8RAPkYPki8a+KjVadjP99EW2QX6OC42lBvZwJBHUWPyTuWYgte1ws5pkEW+yjXbnLfZ4iRpUEgxHeFnj5HzVaw5IdC9CLU4WY3HjKjvvZXMzWw7Xkybgk2Mg7xujQcua/hvm0PdRP5u8PEC49F0YOXz2ePjyOIklTBAalNYnWsWErzcWG+y0pmNatOWcSZq1FSeHQqmKc9N8ai1KywPUHhY/MnNcn2VQhwrQth4ALncraJoYHdgczn/4n4b/AMyHiTLRPTWPDRUZxIKsXanMqlStUDzoRDRoALCFW3zN19j8SDhijFkX2Y58rJSITjAtACdl7CSFacAIBPj8AVX8E2IKO0T3I8fkoTZvwKh7BjdXHs3VkgeKpuGKsHZ7ExUaOqz5OzalcKL+am3SVVO0jnEhrZkgaX3KP4vEcNSlycCPNJxGE4gDGkj4pJttmTE+DtlKxVOABvF4QbMcR7NhdvoOpVsxeCl5O/0VM7RUi6uyi3bvHfXT4D4o4nbN/Jcddj3ZGjVY8VmAucDxP6g2PwV/7R5uRhKlWnJe1stgSRGp8hKEdm8pIYKzHzYhzI5GNeYQ7tlmlWhTJZTHDXBpCNiWmSRuSJgdFWMnyMPyVFvXo5nVquc4vcS5ziSSbkk3JKQSjuV9m3PvVdwDXhF3Hx2ar5kWQ0WAezpAO04iOJ3/ADHRWllUdCw+NNrk9I51lmQYiuYZScAfzOBa31Ovkr/2Y7JnDnjNYvcRBa1oDPjJPjZXHC5Zu8qcPZsA3U5SlLvSB+EHrYCwuAqtn2bntB/qMeXJP0Mpg8byXO5m58zuib8dMhrTa23ySWPMXieii0kqH8sn6oivssokcQ5rdYhN0nAHx6rL/wAhq0S2+87x+iaeLyOcR16LWHqe8fvktunSBM2M+aqtol0ypdvsu9pQc4CXUzxjnAs6PL5Lk7TeV3zMaDeE2115XsR81xLPcv8AYVn04sCSJ/SdFq+NKriyOaN1JD+V5i6k9lQe8xwPiJ+osu5YPFh7GvGjgD6hee2VTbpp+y6Z2V7X06WHbTqtdLZAIvLdR+3ksv8AkPjudSitkOy6kpl70p7lFqFePi6Ono0+uodfEJxyjVmrXwTMzmMurpTMQodYpFN10fEjlkYTfiIHiombYhzqZY25I22UTNMQ5oY1o7zjA6fdlHy/B1ap7veDTc6A8wnhhSqTKcnRz/Fk8TibmVD3VhzjKqgqv/lwLmBoB4oE5i9qEk1ocSWrdM8kohIAVDgvhHgxzCMYOpt4/EKsYauQUbwdW46qM0bMMwlRd8FJw1WDO/NQjYzsUuq6BPxUWrN8ZUdJouGKwoDTFRsFp5PH38VJyPMRWYWuEPb3Xt5OGqovZnPDRfeYMSPqrXmOGJcMVhve/OwfnH7qTbTIyxp69Pp/phPE4YCbTZUrNMrcMWHtpn2bmtDni8GTPhZXHDZiyuy1nCxG4Ki4qmQDf/dTlOujsTlF0+wPVxbMOxzaL3Hi/LBsSNQ42CCValXEBrXnusu0cjETOswjOJw9+aiUqZ2Fl0ci7NEYq7J2V5exol0GN/PRG2Y3hgU2A9em/wBlB8FRAuZmPLql18ybTMRJjZcsjsTJBzYXfiXEgut/q6fFRH4hrbzcTpJAnaEIp1alV24by59Cd9NAiWHy4O1uOWg+CLk2L41Hs0zMnQYaT108083F1TqB99VIoYKJt6KY3CgAGPLqu4yYsskI+gV7V+4Gm33dMOxLmxI8vnHPdGK9CYAE/DXqo2IobQNvSym8VAWVM1hMRxaRe33CmMaSNYv6jVA2H2T54oBgEbCx/wBvNHKD7AdNfBGBOf8AoRiTqOdrb7H76Ln/AOIGTuNNtUDicwlrjuWG4Mbx+66M8chrfzQfMqXG17TyI8SdvG3wVU+MuQqSkuLOIOb/AGUmhiSBYoj2nyN+HfBEtd3mO2IN0BIW+LUlZlkuLO+EytcCdaxPNpr5r42OyeVkB9JRK9Moy6km3YeV6SxaMbK27DEnRPUctOpVhpYQBOmhZHwsBTO0WG9nTZWP5CZ/1NI+cJ9mNGFwrY1cBHOT9lHO0GB9ph6rImWmPGJCofaNz6j8NTZtTFQ+dh8kVj6iysdkHHZ297+KA0NHDHMf1c1VHGTPNWfMqJpUSS1pc4TMaA2sVV6ZWzClWi0Tb9PvqmiU7iNgmSroJtpRDB1rgIYE7TfBlc1Y0ZUy3t7zQRslUHy294Kg4J9tVKpmHDdv7lZWj04StWO8EG3mEaybO3UjF4m4vb7CGmjMzubEcoTL2EHSb6+ak0pFukXmuWPIrUjDjrtMc+qTTzUOEOgPFjNh4ffJAcHiCGgEwZt1ScTUvPn5jmVncdh4KthXE41osL8zyvcKNUxrQhVXEyTOp9dpUOs5us/c9fmnjiR3KgxWzabAx5pOHAcZvrHy+KANcZja3OOaI4R2h4oMggaHpZU8aitBjlLrllEN7usR6ovTp840uOvKDsq7leNBESJAk+Vv2U+nmBeACQDtBB+7fJLF12ZsicnYdY5oaTEff36Jt9abTbp4bx6oBiM0cBHDHOSOUyQozM5AknS3db72+pm0mFTyX0R8Xtlk9toJuReeQGoQ/FAh0uIMtI8+Lp4j0CDf/wBRrGyS3Ww1gcjE+MhNfxpJeXE6aAiZBkNHrN0HKzuNEqhUaSCRETGsaw0nxgGPFGMK6Re33z3QLCmGsHDPFfexi3pIR/CXaCTre3kppbObJTKYExtt5SoOOp90zodTyMSCPvVEQ2dxfXqITOIOukff1lVa0KnsAY3BsxNE0HkcTJAduIu13pAXI82yqpQqupvaZGnIjYjorrnebnDYscP5mg9DBIj5JWJ7V03EE0gTEXAPzXY5Th6s0vBHIrTOhU2qQ1ibptUpgWT40NHkZGNezShRT4al8K9FRM9EcMW+FOlaIR4gI72WlcsxuHLMwfTfIaymAw78Ny35/BdYqBc47eUXU8Y2sDE04nwdH1CSUR4ADt5XaG0qTbcDY8ep+91ThsinaPE8dQmZ2noAhTXDQq2KPGCReKpC6mnUJuVuUgqqCYCtrAFhC4NBzLqpLRbb46Ii54AsOSD4G3CiVONdR8lnmtm3E9BnC1CZG+yRXf5QbdVEwtS8ydvgp4a14cSSJve/+yg1TNqlaEe1ueoH36pWMrAkN05Hw2SW04IDYvrebckzXqcJiOIcuX7IUrA3SGHd2/3romHu36z+wSnyQeXxUao+0W5KqRmkx9tUTw9Pj9lSGVCLx8ZQoVDAjmsp1j+o+SehPJQfoZg5jjJvEkD6qQc8N2sGt5FjPjuq6wvcbTPM+SK4PBP/ACtkQbxJtr4aqbjH2HnJmHMa9QhoaTNh9LqQ3LK7veEWmJvpyGp0RzJ8ORwtADYEGbku3JO1tuRR2lggDa5mCSRrra0gJOX6Bb9lQw+R1IGsTy6EyiuGyrhgS4mSDoRIveNecK0Nw8gtk31jQWiAU3RwVnEWg6SfGLb32QdsXkBW4chzXaDhafRu32dUUa8mG73+ceVgl/wzRGnCA2OkXv8AH0T2Ho8uZkWvzI8/ql4h5Icp1ZttEHoYBWsZ7ptsfjyTnsNSP7TrP0Q/F1y33zrYchpJlF2kcts5X+IFSa7ByZ9SqyazuZVg7bz/ABPE46skeEkIARC24vojPkb5s9GU3KQwqG0p1r15+HSMs2TmuSuJQvapftFtTJNjzitSmuNZxrgWOqn/AIj4fiw/HoWFvoTBHy9Fa+JVzt48fwjybCWgnl3krGg9nHswpANbzuT62QxwVipYY1W1zYcAHSbxA67oA9qtF+jSIBTnBIsm1gKc4epBSsPhg90ApvLafFUAInX5J40Hhzi3blyU5P0WgvYRxGCNOB8U3hKxEhTcPTc6k0uuSD4wCh7mkFSi70zTOPFpoJUbGQ2R8uaIUjrJPgPhPSyHYMz1B9ESpkzE66D++6nI0Y3ofDRq0i2sD7umcSBw8X2eamNZNnW0mNyLDx1ULF0yLAgtF55+HLwU12O2D3Q4bz0/b70USsY28zsef3zRM8PEe9r4+nwUfG0ORtrtZWTM8o+wa5lv7pVJ4Folbdh9xvqFvD0pjn8gnI0EsI8EXgEHlpz1VjyoE/ltr3TaNIhBcrbJIi3Mn1Vky5gieKALHXXcQNuv+6hMqlSCVKgHxIMSfdFp01F5uUQoYYMtIk8I3nXqUjDQQGgEAk95sDfT75KaynMgXjn00QUScpC4GwNzoAZtb78U+xl/P7PoE5TE2tOhI0hI4e9w8hrBVUiLZErUyBwwPGNRP9/mlYSnvNyL/VO12EgjewI6bfNMYUncct+ev1S1TGXQ8DA5X0+aE4/DcZAvI328Citc6tmOR+SgYdpMkkEiAbafHw32SyQ0f2cz/EGhehUIseNhPg4H6lA6Aokd7ukEgDpqPmrz+IeCJwYf/wC3UBPgZafmFzGrVdN9rK+H8oITNqdnohqUFpYs0DBIUEorFi0oiYthYsRONqvdvv8AA1P8zfmsWLh4fZHPcs/w2M/zU/8AuVWxGpWLE0O2aF2xhZusWKoxOyf/AIg80Zwf/qeA+axYs+T7GvD9QnhvdZ/lP1QXE++fE/VYsUsfZpz/AFRMwWn31RLD6s8H/wDSFixdPsbH0EKen3zUDEaU/H6BYsUojsH4j3vT5pw//pbWKyIsaZ7pUSj/AMQ+J+SxYmRNljynUf5T/wBqKP8A/sb/ANDltYoz7H9FrwOnl+yk0fe8v2WLE0DPIkt/b5uWb/f9KxYqeifsR9/EqOzTyH1WLEr7HXQ5mHu+aYofm8R9VtYlfYy6K522/wADiPA/9QXG62vkPksWKnx/q/8AsXN2f//Z"/>
          <p:cNvSpPr>
            <a:spLocks noChangeAspect="1" noChangeArrowheads="1"/>
          </p:cNvSpPr>
          <p:nvPr/>
        </p:nvSpPr>
        <p:spPr bwMode="auto">
          <a:xfrm>
            <a:off x="155575" y="-1790700"/>
            <a:ext cx="6000750" cy="3743325"/>
          </a:xfrm>
          <a:prstGeom prst="rect">
            <a:avLst/>
          </a:prstGeom>
          <a:noFill/>
          <a:ln w="9525">
            <a:noFill/>
            <a:miter lim="800000"/>
            <a:headEnd/>
            <a:tailEnd/>
          </a:ln>
        </p:spPr>
        <p:txBody>
          <a:bodyPr/>
          <a:lstStyle/>
          <a:p>
            <a:endParaRPr lang="el-GR"/>
          </a:p>
        </p:txBody>
      </p:sp>
      <p:sp>
        <p:nvSpPr>
          <p:cNvPr id="5141" name="AutoShape 41" descr="data:image/jpeg;base64,/9j/4AAQSkZJRgABAQAAAQABAAD/2wCEAAkGBxMTEhUSEhIWFhUWGBcYFxUYFRcYFxgXGBUXFxcXGBcYHSggGBolHRgVITEhJSkrLi4uFx8zODMtNygtLisBCgoKDg0OGxAQGy0mICUtLS0tLS0tLS0tLS0tLS0tLS0tLS0tLS0tLS0tLS0tKy0tLS0tLS0tLS0tLS0tLS0tLf/AABEIALEBHAMBIgACEQEDEQH/xAAcAAABBAMBAAAAAAAAAAAAAAAFAgMEBgABBwj/xABDEAABAwIEAwUGBAQEBAcBAAABAAIRAyEEBTFBElFhBiJxgZETMqGxwfAHQlLRFCNi4TRygvEzkrLCFiRDU6LD0hX/xAAaAQADAQEBAQAAAAAAAAAAAAABAgMEAAUG/8QAKBEAAgICAgICAgICAwAAAAAAAAECEQMhEjETQQQyIlEUgQVhQnGx/9oADAMBAAIRAxEAPwDsawrFix2MaWlslJQsJtYtLJXWdQmo6LqiduazXPw7Z4nioH8HFDWsB4eJxgxcjY6FXLNXxRqO5NJ9BOyqfaLCND6bo7r4a4tHeDTMweRn4qGWdMZAjNf4nDvHtIcyQOJjofBkAOkQRsivZvNqQ4mkcLrS1xM35TtKCdoc0YKf8NUfNSnHBUEkvZtNrOGhBsqu7OxYuJc5u8xbkf3Sxi3tD1o6pneWmo0vYIqNBNN2+lx4EKt4LOQ4Ydu7ffHI+7PT+6r47RYqvTNCgKgD7S5/EY6EiR5FVSoatNzqZcQRYgdEyxWdR32pXpMHE97W2m5A8LKhdo+2xZxUu4SZh9OpMN6jmqJhaIqSajzAGriT4DdIxDmtP8syOZbwj5p1iV7CkEXdpntpvbTHCXnvPOrmWhsbeu6brdpsTVeH1HEtERTaSxsAWgDkgxfO63xQrKEf0cTcTjfaHidxTseNxj/mJScfm9V7RTqPLuHSSmKFB7+6xpO6NYDsfVqe8QPKUG4R7HjjlLpFYnxSm+K6BR7BUx7znE+P7Jx/YinNmn4pP5OMqvjTOdALfEr/AFuwX6HeR0QHMuy9SnMsPi0yPQpo54S9gfx5oBUvVLda3otVKDmHQ+kLZqBwgi6rdk2n7JmV5w/DulhsdWnRXXLe1lOpA4eE7ybLnnspvqOa3SaeIC3nYeCjkwQnv2BSfR2rBkPEjfqnn4ZUHs7inQTh6zabovRe4Frj/TxHdXfs7m/txw1AG1Bq0GZixI8FhljcWK0SKeClSqeDAU5lNO8C5QEshNoQn6bE4R0Sg1OtHWLphPtCaaE8FVMAsJSSFtMmcPlaWLRVBDFpYsQCYtpKxCwjOMo8bHM2c0t9RCBZew4nB+zPdqNHA47iowwD6gHzVihVTMnuwVapiWgupPb/ADKY2cBZ7Z8gVKZwBxOFZiX1RinNY9o4XEluwniki03Aj9JsqLjclNM8QILCbEEOIEwDE3Vu7V4Ck7hxLXtdUqAF1wXNP6mt/QL2KYxmYBwb/EhlZr2gh1H3hFu+HCQlhKUeiiKZSxzqNUOa4mP9M+ITmJzUOuGjinkbzrPNSsdTwzieAhh5d6w68cXQFzYcYMjmtUUpbGNvMm1p22CRUk6nw/stcaXQZxO0lV6AY3YAXujOV5E55l3p+6lZNlcuEiSrhh6TKbb67Dqs+XNWkbcXx73IhZDlYbLSB3SQR6EfNWuixrReB98kNwuHquLnABocQfgB9FPw+Tk3e4rHK5OzS0kqF1cWwIdVzR0nhbJPmjbcpbFxKcoYEN0ACCi7FWSCBOHpVniXuLQdmgT6pD2U2mHBzp5nfldHsRTIbtCGVsFxCJMyD6G4TOGwLIVGtnL+Jw9kwNFjIHM+uiruZYxtSZoU2xoQIPnEX8lccX2dcC9oBgxBHPx2AunMr7FtLi+uZAPdaLac1og4ojkbZzPgB0bHgmqlL9J8j9wu6MyLD7UWeijYzs1Qf+Rqfy0S8aZxtuZua9jnUKR4bQWGHeN/krdkGKwuIqNNMPw1Zl4YbH+oE2MciLibp3POxTmy6iC7pG3xnxVDfhIqcJJYZ1O3NFqORa0SnBxPQ2DLuHv3P6hoesbKQXfcrk2EyTG4drajHMezWQTxR5e8PCVbsnzXEP4f5lJwNu6CTI24hABjYwsjko+7JUWpr50B9El9o9FGdUqHVwB5cBJ+cBY3jJHEQANefqk8gKJ4hPBQaNbi90l3X8o89/JS6Y56qkZgHgFiSFtPYR9JlZK1KtZM2sK1K1KFhNrCsBWiULCQ61fgfJ0NjyHXwm3mqt277Utpt/h6Q9pXdHcF+EcQMu5aWGqtOYDuOJFgCY525qi/hkxnC6rVpn2lV7nMqkcXEBsDsR8VK+76CitMyLMq9R1cMDC+To1oA5AONihmF7PPdVFOriG0ZcR3uM35yBFz1XZ8ZXElwY7uxOwI8DqVzzMsO/MJc0U26kSSwkbcLbyBHvb7ILM06GTIeO/Dp7AD7RzufdA10Il0wq7nuQOwscbhJ0aTLo6xoiVLtJi8KXUajibR3pnh2g7qv5lmLqz+Oo4knfoFfH5HLb0FA8opk9Mz8VEYwG6P5VR4WTFyrTlotijbC+XEizdT8EXp42hRINR3E7lIn0lVTE50KctpmXfq5eCHYZ5cSSS46klZ3i5bZseZLSOiHtY0yWtsItvHON0cyvM/aXO4kLneBwVQwQ2QInnB+itmW0SI4hEGQpyio9BX5LZd6MEXUTE1wCoJxoa3WypmdZ26pU4GOhs/BdJuWkJjxbtnRqNZrtxPKU46i0XhVjIsK7hBP35qw0qDt3OPmjGToXJBRfYxiKoGmyD1c3gwCPE/tuiWb4Z7qZFMgu2BtPSdlQKWRYus4+1JoMnQkF/lEwkcW3bZXHxS/ZZMb2rp0ffqGYmJA8LAdEKrfiFTB1kW2mbEmNN4CK5f2VwlMDiYHu3c/vH/AOVkUOHwwHDwU45cAj4BFcQO/SIeUZ6yu0cUB51Ey0TfhnmBqEB7bdmxVYatJkuGsbjw5o3isow7h/La2m4XBY2B5gRI8kQw74EOg9QlU+LtBlBNHGMozuvhnQyo5rd22I8Q1wIlWAdoq/8AiabmC/fbwloeY95wBieshZ2+yA03+3ZdjzcREO6xz5qn06xFrjm0rVwjkXJGCUeLpnX+zufvxI4f4mmHRMMp9+PF7tR4KwMwAu5xLj/UZ8+H3R5BcSyV3DUDx3SLgrseQ4/21JrwdhIJm+8E7LD8iHjf+ibQbYU80qLTcn2qamKPNKVKbalqqmE2XLA5Me0WvaJ/KhaJHEtcSZNRZxoeVHUPhy3xKOHpQej5UdRrHM42PZPvNI9RCrfZbBFuEpse1oIlrhpBa4i/WwPQqykptjA0ECwJnzOqSUuQaKhnGbOovdTqOJbwGDMGZIAIA/mHqD481WMuyNlbDtr/AMQ48DAQGuh9M6AHkJlWPtlimU6v8+PZGk8GNS4xw2OhHCNP1LmGCxjmhwBIY7aIMeKbFjc4uhkhnH1HOPfMkW4tz4lQWjc+SmYioDc6bDmolPvOkr0oqkNRLp07DqVJx2OMBjNIidymKjovy0RTs1lvE8Ofztpf10StpbZaKb/FEns12SNaHVJa0+EroeVdlMNTEcHEeZ1TmFaGgABbxWeMpAyRI1vA8JWTyuTNHhroK0sBSYLNDR8PiomOpMIMOAPkqnjO1FXEngwdMukEF5s1rtrnWOiFYnLca4zVqtHOJ/sucb7OgtkrOcY9p4SDGxGhQnLb1QTzTpw5kAOLtgTz6LMyLMKy93nZMkkqRo33LpFvwefCna0BWvDZm1zQRF156fiKteoBxG+gBgAeS6B2SxFQM9m90kaE8kJReKOmTUY53pf2N9p+2leliqlKkGBrCBJBJcYBO8AXUzJ+3nEQ2vTF/wAw/Yo7iOztDEAuq0xxHV4s6Y5+lig1DsfRpvDy+o9ok8J4fohcXG6OjqVPaLTiMM1wDmEQUy3Cxy9Ey7GMDQxptpBtoieHqNc3hJChVsa3FERtDqnBhk1jMM9t6d+iZwObieF9nDYoJbpj05K47FY/LxUpupvEtcII/Yrknabs7Vwzu8C5n5agHwPIrubGhwUbHYBr2lj2hzTYtIkFaIN49roy5Ep99nEOz+bGgS4MDrRBuFeeweMYS6YBe4uaBoOg5a6KudrOy5wr/aU5NFxjmWE/ld05FABiKlFwdTcRfitzG6bNhjmjcfZjlFrTPQdI8081UTsp25bVLKVaON1g4WvGhGx8Fe2FeTJSxvjISh1qVCS1LVYyADPbLRrKEXrQevI/lM0+MniqtiqoTHJZcg/mM7xk0VEptRQ2uS2uR/msHjJRchOf5gKNLjdOsb7+Cncaj41rHwH3aNtpTw+VyewOBw/OMyqV6pc97nQTwg2gTsJsm6lNzR3hr4WG2miuvbrszTog4ij3ZggA2BBv66+SrOPz5lWiymaDWOa0gvbMvMWcZ+IX02DMskU4LX/hPoBVnyZT2DF1GG6l4e9ua1voMex8N4nNA3V5wOH4GtiL7+GypdA99virq/EDgYADt87+KzZuqN3xkrbCGZ5yMPS4jPEbDp1Vey7K342p7WqSyl+mYL/HkExm1B9bE8BPdbrAgQI1Vpy5skNbaBbp/dR+kddluLk3fQU9vRw7BTpgWEcLdvFBcbiHVLkwP0jfxP0R9mXtIiL891ExmRkAkaclPkPDiir4HFN9uwOiFN7adkn1ne3pVGBnCJBt5yhuY5DUDuKQPFKGLqFvs3VCQNtlZd3EM4KSpjHZ3KGUzLu+dzoAOkq05W+k2oQBMEAH9kNwFEwIjW56dOqO06TBHd5+P3dLJ8nsVKlxiFcW4loE8Ntf26pkYWfe01Av6jlubp7DgRy6J81mDUi39QCPGyFNEB2BbHXrfZM/wbmnuxr4R6XTmKzSkN5/ygu+IEKMM8omAHQf6gW+MSFOUUWjCb6JlPE1GzIMeAso2aYanWA4gQ7ZwsQU4zM2EjvD1+4U+iWuFoPxCWmCScHdFXyrO6mHqijXNiYY/Y9DyKvLHhwB5hV3P8mbXpFphrtWu3BGiV2Nxjn0S1577CWn/TZPF0JkSmuXsnZjhG1GljxLXjhI5j91xnOsEcPWfh6lwDLHc2n3T9D1C7jihIlUD8TMrD6bK8XZYka8J5+fzVMcuM69MzzXKJzui40qjXDYgz5r0FluI4qdMzIc0EGdQRK87F50K6d+GOfhzf4SobiTTPTUt8tlL/I4m4qcfRkOmBKTVI2CXK8+MtClY4islLDVsNXzqTZ6Foxjk4SVgYnQ1DiwckIY5Ohy00LcpaZ1m5WqtMESRMbc1viTtJ0qmNOxZFY7aj2WGc8NBae6RFxP00XJsUxty022EfBX78S8yhrMNxQZJd1A92Vz9rxoAvr/APF43HDy/Znk9kKVKwjkw8XWqboK9RoROmFwRxNPUK+YSo0U2ugSB3Ry/qPVc7w1XiIEK3YStxCCeRPnp6BZs0bPR+O07HalSJA3uTz5KwZBT3VYpu4neaueQiwUci9GtfVssWCoJeM0Uih3Qheb4sNaSUWlGJgVzmU/tZWlwAOmqCYO56eifxrjUeSRAn+60xt4CMfrR6EYWwxRJDe76fulux8wxgL3jUDQf5nfRC6FZ76gw9P3jZxBuBynn12Vw7O4UUC5jqPBoRNwf9W5/dBR2HLkjjjYrJ8mdUbNWpA/SywnqdfkjmCwNOkY4W9DAkqu5z21wuFrOpODpDQ48AmXH8kbOiDe11Qs7/EfFVTFKKLNgILz4vIt5AK8YUeXkyzyPukztDsLTJ90X2QrMuzFCu1zXNBkWOjh4ELin/inFE97EVSORqOI9JV/7FdsHGKbw5wj3iSSOaE2l2hoY8nG4T/oqeeZLicE4kE1KV4d+YDk4fUfBTOzmeVQQdQV1HNcvZi6BbI7wMO8dFxzA0K1DEPw7mGQ4gxNiNx0QcbRq+PnUvxl/aOsNxLajYBEwN9DshOSsLcVVbEAw7ziD8k7kWXezaXOnicQYnSNAnaDIxXFzZHoSscns6orkl+gsTI84QfOMN7Sk+m42LSJ8RAPkYPki8a+KjVadjP99EW2QX6OC42lBvZwJBHUWPyTuWYgte1ws5pkEW+yjXbnLfZ4iRpUEgxHeFnj5HzVaw5IdC9CLU4WY3HjKjvvZXMzWw7Xkybgk2Mg7xujQcua/hvm0PdRP5u8PEC49F0YOXz2ePjyOIklTBAalNYnWsWErzcWG+y0pmNatOWcSZq1FSeHQqmKc9N8ai1KywPUHhY/MnNcn2VQhwrQth4ALncraJoYHdgczn/4n4b/AMyHiTLRPTWPDRUZxIKsXanMqlStUDzoRDRoALCFW3zN19j8SDhijFkX2Y58rJSITjAtACdl7CSFacAIBPj8AVX8E2IKO0T3I8fkoTZvwKh7BjdXHs3VkgeKpuGKsHZ7ExUaOqz5OzalcKL+am3SVVO0jnEhrZkgaX3KP4vEcNSlycCPNJxGE4gDGkj4pJttmTE+DtlKxVOABvF4QbMcR7NhdvoOpVsxeCl5O/0VM7RUi6uyi3bvHfXT4D4o4nbN/Jcddj3ZGjVY8VmAucDxP6g2PwV/7R5uRhKlWnJe1stgSRGp8hKEdm8pIYKzHzYhzI5GNeYQ7tlmlWhTJZTHDXBpCNiWmSRuSJgdFWMnyMPyVFvXo5nVquc4vcS5ziSSbkk3JKQSjuV9m3PvVdwDXhF3Hx2ar5kWQ0WAezpAO04iOJ3/ADHRWllUdCw+NNrk9I51lmQYiuYZScAfzOBa31Ovkr/2Y7JnDnjNYvcRBa1oDPjJPjZXHC5Zu8qcPZsA3U5SlLvSB+EHrYCwuAqtn2bntB/qMeXJP0Mpg8byXO5m58zuib8dMhrTa23ySWPMXieii0kqH8sn6oivssokcQ5rdYhN0nAHx6rL/wAhq0S2+87x+iaeLyOcR16LWHqe8fvktunSBM2M+aqtol0ypdvsu9pQc4CXUzxjnAs6PL5Lk7TeV3zMaDeE2115XsR81xLPcv8AYVn04sCSJ/SdFq+NKriyOaN1JD+V5i6k9lQe8xwPiJ+osu5YPFh7GvGjgD6hee2VTbpp+y6Z2V7X06WHbTqtdLZAIvLdR+3ksv8AkPjudSitkOy6kpl70p7lFqFePi6Ono0+uodfEJxyjVmrXwTMzmMurpTMQodYpFN10fEjlkYTfiIHiombYhzqZY25I22UTNMQ5oY1o7zjA6fdlHy/B1ap7veDTc6A8wnhhSqTKcnRz/Fk8TibmVD3VhzjKqgqv/lwLmBoB4oE5i9qEk1ocSWrdM8kohIAVDgvhHgxzCMYOpt4/EKsYauQUbwdW46qM0bMMwlRd8FJw1WDO/NQjYzsUuq6BPxUWrN8ZUdJouGKwoDTFRsFp5PH38VJyPMRWYWuEPb3Xt5OGqovZnPDRfeYMSPqrXmOGJcMVhve/OwfnH7qTbTIyxp69Pp/phPE4YCbTZUrNMrcMWHtpn2bmtDni8GTPhZXHDZiyuy1nCxG4Ki4qmQDf/dTlOujsTlF0+wPVxbMOxzaL3Hi/LBsSNQ42CCValXEBrXnusu0cjETOswjOJw9+aiUqZ2Fl0ci7NEYq7J2V5exol0GN/PRG2Y3hgU2A9em/wBlB8FRAuZmPLql18ybTMRJjZcsjsTJBzYXfiXEgut/q6fFRH4hrbzcTpJAnaEIp1alV24by59Cd9NAiWHy4O1uOWg+CLk2L41Hs0zMnQYaT108083F1TqB99VIoYKJt6KY3CgAGPLqu4yYsskI+gV7V+4Gm33dMOxLmxI8vnHPdGK9CYAE/DXqo2IobQNvSym8VAWVM1hMRxaRe33CmMaSNYv6jVA2H2T54oBgEbCx/wBvNHKD7AdNfBGBOf8AoRiTqOdrb7H76Ln/AOIGTuNNtUDicwlrjuWG4Mbx+66M8chrfzQfMqXG17TyI8SdvG3wVU+MuQqSkuLOIOb/AGUmhiSBYoj2nyN+HfBEtd3mO2IN0BIW+LUlZlkuLO+EytcCdaxPNpr5r42OyeVkB9JRK9Moy6km3YeV6SxaMbK27DEnRPUctOpVhpYQBOmhZHwsBTO0WG9nTZWP5CZ/1NI+cJ9mNGFwrY1cBHOT9lHO0GB9ph6rImWmPGJCofaNz6j8NTZtTFQ+dh8kVj6iysdkHHZ297+KA0NHDHMf1c1VHGTPNWfMqJpUSS1pc4TMaA2sVV6ZWzClWi0Tb9PvqmiU7iNgmSroJtpRDB1rgIYE7TfBlc1Y0ZUy3t7zQRslUHy294Kg4J9tVKpmHDdv7lZWj04StWO8EG3mEaybO3UjF4m4vb7CGmjMzubEcoTL2EHSb6+ak0pFukXmuWPIrUjDjrtMc+qTTzUOEOgPFjNh4ffJAcHiCGgEwZt1ScTUvPn5jmVncdh4KthXE41osL8zyvcKNUxrQhVXEyTOp9dpUOs5us/c9fmnjiR3KgxWzabAx5pOHAcZvrHy+KANcZja3OOaI4R2h4oMggaHpZU8aitBjlLrllEN7usR6ovTp840uOvKDsq7leNBESJAk+Vv2U+nmBeACQDtBB+7fJLF12ZsicnYdY5oaTEff36Jt9abTbp4bx6oBiM0cBHDHOSOUyQozM5AknS3db72+pm0mFTyX0R8Xtlk9toJuReeQGoQ/FAh0uIMtI8+Lp4j0CDf/wBRrGyS3Ww1gcjE+MhNfxpJeXE6aAiZBkNHrN0HKzuNEqhUaSCRETGsaw0nxgGPFGMK6Re33z3QLCmGsHDPFfexi3pIR/CXaCTre3kppbObJTKYExtt5SoOOp90zodTyMSCPvVEQ2dxfXqITOIOukff1lVa0KnsAY3BsxNE0HkcTJAduIu13pAXI82yqpQqupvaZGnIjYjorrnebnDYscP5mg9DBIj5JWJ7V03EE0gTEXAPzXY5Th6s0vBHIrTOhU2qQ1ibptUpgWT40NHkZGNezShRT4al8K9FRM9EcMW+FOlaIR4gI72WlcsxuHLMwfTfIaymAw78Ny35/BdYqBc47eUXU8Y2sDE04nwdH1CSUR4ADt5XaG0qTbcDY8ep+91ThsinaPE8dQmZ2noAhTXDQq2KPGCReKpC6mnUJuVuUgqqCYCtrAFhC4NBzLqpLRbb46Ii54AsOSD4G3CiVONdR8lnmtm3E9BnC1CZG+yRXf5QbdVEwtS8ydvgp4a14cSSJve/+yg1TNqlaEe1ueoH36pWMrAkN05Hw2SW04IDYvrebckzXqcJiOIcuX7IUrA3SGHd2/3romHu36z+wSnyQeXxUao+0W5KqRmkx9tUTw9Pj9lSGVCLx8ZQoVDAjmsp1j+o+SehPJQfoZg5jjJvEkD6qQc8N2sGt5FjPjuq6wvcbTPM+SK4PBP/ACtkQbxJtr4aqbjH2HnJmHMa9QhoaTNh9LqQ3LK7veEWmJvpyGp0RzJ8ORwtADYEGbku3JO1tuRR2lggDa5mCSRrra0gJOX6Bb9lQw+R1IGsTy6EyiuGyrhgS4mSDoRIveNecK0Nw8gtk31jQWiAU3RwVnEWg6SfGLb32QdsXkBW4chzXaDhafRu32dUUa8mG73+ceVgl/wzRGnCA2OkXv8AH0T2Ho8uZkWvzI8/ql4h5Icp1ZttEHoYBWsZ7ptsfjyTnsNSP7TrP0Q/F1y33zrYchpJlF2kcts5X+IFSa7ByZ9SqyazuZVg7bz/ABPE46skeEkIARC24vojPkb5s9GU3KQwqG0p1r15+HSMs2TmuSuJQvapftFtTJNjzitSmuNZxrgWOqn/AIj4fiw/HoWFvoTBHy9Fa+JVzt48fwjybCWgnl3krGg9nHswpANbzuT62QxwVipYY1W1zYcAHSbxA67oA9qtF+jSIBTnBIsm1gKc4epBSsPhg90ApvLafFUAInX5J40Hhzi3blyU5P0WgvYRxGCNOB8U3hKxEhTcPTc6k0uuSD4wCh7mkFSi70zTOPFpoJUbGQ2R8uaIUjrJPgPhPSyHYMz1B9ESpkzE66D++6nI0Y3ofDRq0i2sD7umcSBw8X2eamNZNnW0mNyLDx1ULF0yLAgtF55+HLwU12O2D3Q4bz0/b70USsY28zsef3zRM8PEe9r4+nwUfG0ORtrtZWTM8o+wa5lv7pVJ4Folbdh9xvqFvD0pjn8gnI0EsI8EXgEHlpz1VjyoE/ltr3TaNIhBcrbJIi3Mn1Vky5gieKALHXXcQNuv+6hMqlSCVKgHxIMSfdFp01F5uUQoYYMtIk8I3nXqUjDQQGgEAk95sDfT75KaynMgXjn00QUScpC4GwNzoAZtb78U+xl/P7PoE5TE2tOhI0hI4e9w8hrBVUiLZErUyBwwPGNRP9/mlYSnvNyL/VO12EgjewI6bfNMYUncct+ev1S1TGXQ8DA5X0+aE4/DcZAvI328Citc6tmOR+SgYdpMkkEiAbafHw32SyQ0f2cz/EGhehUIseNhPg4H6lA6Aokd7ukEgDpqPmrz+IeCJwYf/wC3UBPgZafmFzGrVdN9rK+H8oITNqdnohqUFpYs0DBIUEorFi0oiYthYsRONqvdvv8AA1P8zfmsWLh4fZHPcs/w2M/zU/8AuVWxGpWLE0O2aF2xhZusWKoxOyf/AIg80Zwf/qeA+axYs+T7GvD9QnhvdZ/lP1QXE++fE/VYsUsfZpz/AFRMwWn31RLD6s8H/wDSFixdPsbH0EKen3zUDEaU/H6BYsUojsH4j3vT5pw//pbWKyIsaZ7pUSj/AMQ+J+SxYmRNljynUf5T/wBqKP8A/sb/ANDltYoz7H9FrwOnl+yk0fe8v2WLE0DPIkt/b5uWb/f9KxYqeifsR9/EqOzTyH1WLEr7HXQ5mHu+aYofm8R9VtYlfYy6K522/wADiPA/9QXG62vkPksWKnx/q/8AsXN2f//Z"/>
          <p:cNvSpPr>
            <a:spLocks noChangeAspect="1" noChangeArrowheads="1"/>
          </p:cNvSpPr>
          <p:nvPr/>
        </p:nvSpPr>
        <p:spPr bwMode="auto">
          <a:xfrm>
            <a:off x="155575" y="-1790700"/>
            <a:ext cx="6000750" cy="3743325"/>
          </a:xfrm>
          <a:prstGeom prst="rect">
            <a:avLst/>
          </a:prstGeom>
          <a:noFill/>
          <a:ln w="9525">
            <a:noFill/>
            <a:miter lim="800000"/>
            <a:headEnd/>
            <a:tailEnd/>
          </a:ln>
        </p:spPr>
        <p:txBody>
          <a:bodyPr/>
          <a:lstStyle/>
          <a:p>
            <a:endParaRPr lang="el-GR"/>
          </a:p>
        </p:txBody>
      </p:sp>
      <p:sp>
        <p:nvSpPr>
          <p:cNvPr id="5142" name="AutoShape 43" descr="data:image/jpeg;base64,/9j/4AAQSkZJRgABAQAAAQABAAD/2wCEAAkGBxMTEhUSEhIWFhUWGBcYFxUYFRcYFxgXGBUXFxcXGBcYHSggGBolHRgVITEhJSkrLi4uFx8zODMtNygtLisBCgoKDg0OGxAQGy0mICUtLS0tLS0tLS0tLS0tLS0tLS0tLS0tLS0tLS0tLS0tKy0tLS0tLS0tLS0tLS0tLS0tLf/AABEIALEBHAMBIgACEQEDEQH/xAAcAAABBAMBAAAAAAAAAAAAAAAFAgMEBgABBwj/xABDEAABAwIEAwUGBAQEBAcBAAABAAIRAyEEBTFBElFhBiJxgZETMqGxwfAHQlLRFCNi4TRygvEzkrLCFiRDU6LD0hX/xAAaAQADAQEBAQAAAAAAAAAAAAABAgMEAAUG/8QAKBEAAgICAgICAgICAwAAAAAAAAECEQMhEjETQQQyIlEUgQVhQnGx/9oADAMBAAIRAxEAPwDsawrFix2MaWlslJQsJtYtLJXWdQmo6LqiduazXPw7Z4nioH8HFDWsB4eJxgxcjY6FXLNXxRqO5NJ9BOyqfaLCND6bo7r4a4tHeDTMweRn4qGWdMZAjNf4nDvHtIcyQOJjofBkAOkQRsivZvNqQ4mkcLrS1xM35TtKCdoc0YKf8NUfNSnHBUEkvZtNrOGhBsqu7OxYuJc5u8xbkf3Sxi3tD1o6pneWmo0vYIqNBNN2+lx4EKt4LOQ4Ydu7ffHI+7PT+6r47RYqvTNCgKgD7S5/EY6EiR5FVSoatNzqZcQRYgdEyxWdR32pXpMHE97W2m5A8LKhdo+2xZxUu4SZh9OpMN6jmqJhaIqSajzAGriT4DdIxDmtP8syOZbwj5p1iV7CkEXdpntpvbTHCXnvPOrmWhsbeu6brdpsTVeH1HEtERTaSxsAWgDkgxfO63xQrKEf0cTcTjfaHidxTseNxj/mJScfm9V7RTqPLuHSSmKFB7+6xpO6NYDsfVqe8QPKUG4R7HjjlLpFYnxSm+K6BR7BUx7znE+P7Jx/YinNmn4pP5OMqvjTOdALfEr/AFuwX6HeR0QHMuy9SnMsPi0yPQpo54S9gfx5oBUvVLda3otVKDmHQ+kLZqBwgi6rdk2n7JmV5w/DulhsdWnRXXLe1lOpA4eE7ybLnnspvqOa3SaeIC3nYeCjkwQnv2BSfR2rBkPEjfqnn4ZUHs7inQTh6zabovRe4Frj/TxHdXfs7m/txw1AG1Bq0GZixI8FhljcWK0SKeClSqeDAU5lNO8C5QEshNoQn6bE4R0Sg1OtHWLphPtCaaE8FVMAsJSSFtMmcPlaWLRVBDFpYsQCYtpKxCwjOMo8bHM2c0t9RCBZew4nB+zPdqNHA47iowwD6gHzVihVTMnuwVapiWgupPb/ADKY2cBZ7Z8gVKZwBxOFZiX1RinNY9o4XEluwniki03Aj9JsqLjclNM8QILCbEEOIEwDE3Vu7V4Ck7hxLXtdUqAF1wXNP6mt/QL2KYxmYBwb/EhlZr2gh1H3hFu+HCQlhKUeiiKZSxzqNUOa4mP9M+ITmJzUOuGjinkbzrPNSsdTwzieAhh5d6w68cXQFzYcYMjmtUUpbGNvMm1p22CRUk6nw/stcaXQZxO0lV6AY3YAXujOV5E55l3p+6lZNlcuEiSrhh6TKbb67Dqs+XNWkbcXx73IhZDlYbLSB3SQR6EfNWuixrReB98kNwuHquLnABocQfgB9FPw+Tk3e4rHK5OzS0kqF1cWwIdVzR0nhbJPmjbcpbFxKcoYEN0ACCi7FWSCBOHpVniXuLQdmgT6pD2U2mHBzp5nfldHsRTIbtCGVsFxCJMyD6G4TOGwLIVGtnL+Jw9kwNFjIHM+uiruZYxtSZoU2xoQIPnEX8lccX2dcC9oBgxBHPx2AunMr7FtLi+uZAPdaLac1og4ojkbZzPgB0bHgmqlL9J8j9wu6MyLD7UWeijYzs1Qf+Rqfy0S8aZxtuZua9jnUKR4bQWGHeN/krdkGKwuIqNNMPw1Zl4YbH+oE2MciLibp3POxTmy6iC7pG3xnxVDfhIqcJJYZ1O3NFqORa0SnBxPQ2DLuHv3P6hoesbKQXfcrk2EyTG4drajHMezWQTxR5e8PCVbsnzXEP4f5lJwNu6CTI24hABjYwsjko+7JUWpr50B9El9o9FGdUqHVwB5cBJ+cBY3jJHEQANefqk8gKJ4hPBQaNbi90l3X8o89/JS6Y56qkZgHgFiSFtPYR9JlZK1KtZM2sK1K1KFhNrCsBWiULCQ61fgfJ0NjyHXwm3mqt277Utpt/h6Q9pXdHcF+EcQMu5aWGqtOYDuOJFgCY525qi/hkxnC6rVpn2lV7nMqkcXEBsDsR8VK+76CitMyLMq9R1cMDC+To1oA5AONihmF7PPdVFOriG0ZcR3uM35yBFz1XZ8ZXElwY7uxOwI8DqVzzMsO/MJc0U26kSSwkbcLbyBHvb7ILM06GTIeO/Dp7AD7RzufdA10Il0wq7nuQOwscbhJ0aTLo6xoiVLtJi8KXUajibR3pnh2g7qv5lmLqz+Oo4knfoFfH5HLb0FA8opk9Mz8VEYwG6P5VR4WTFyrTlotijbC+XEizdT8EXp42hRINR3E7lIn0lVTE50KctpmXfq5eCHYZ5cSSS46klZ3i5bZseZLSOiHtY0yWtsItvHON0cyvM/aXO4kLneBwVQwQ2QInnB+itmW0SI4hEGQpyio9BX5LZd6MEXUTE1wCoJxoa3WypmdZ26pU4GOhs/BdJuWkJjxbtnRqNZrtxPKU46i0XhVjIsK7hBP35qw0qDt3OPmjGToXJBRfYxiKoGmyD1c3gwCPE/tuiWb4Z7qZFMgu2BtPSdlQKWRYus4+1JoMnQkF/lEwkcW3bZXHxS/ZZMb2rp0ffqGYmJA8LAdEKrfiFTB1kW2mbEmNN4CK5f2VwlMDiYHu3c/vH/AOVkUOHwwHDwU45cAj4BFcQO/SIeUZ6yu0cUB51Ey0TfhnmBqEB7bdmxVYatJkuGsbjw5o3isow7h/La2m4XBY2B5gRI8kQw74EOg9QlU+LtBlBNHGMozuvhnQyo5rd22I8Q1wIlWAdoq/8AiabmC/fbwloeY95wBieshZ2+yA03+3ZdjzcREO6xz5qn06xFrjm0rVwjkXJGCUeLpnX+zufvxI4f4mmHRMMp9+PF7tR4KwMwAu5xLj/UZ8+H3R5BcSyV3DUDx3SLgrseQ4/21JrwdhIJm+8E7LD8iHjf+ibQbYU80qLTcn2qamKPNKVKbalqqmE2XLA5Me0WvaJ/KhaJHEtcSZNRZxoeVHUPhy3xKOHpQej5UdRrHM42PZPvNI9RCrfZbBFuEpse1oIlrhpBa4i/WwPQqykptjA0ECwJnzOqSUuQaKhnGbOovdTqOJbwGDMGZIAIA/mHqD481WMuyNlbDtr/AMQ48DAQGuh9M6AHkJlWPtlimU6v8+PZGk8GNS4xw2OhHCNP1LmGCxjmhwBIY7aIMeKbFjc4uhkhnH1HOPfMkW4tz4lQWjc+SmYioDc6bDmolPvOkr0oqkNRLp07DqVJx2OMBjNIidymKjovy0RTs1lvE8Ofztpf10StpbZaKb/FEns12SNaHVJa0+EroeVdlMNTEcHEeZ1TmFaGgABbxWeMpAyRI1vA8JWTyuTNHhroK0sBSYLNDR8PiomOpMIMOAPkqnjO1FXEngwdMukEF5s1rtrnWOiFYnLca4zVqtHOJ/sucb7OgtkrOcY9p4SDGxGhQnLb1QTzTpw5kAOLtgTz6LMyLMKy93nZMkkqRo33LpFvwefCna0BWvDZm1zQRF156fiKteoBxG+gBgAeS6B2SxFQM9m90kaE8kJReKOmTUY53pf2N9p+2leliqlKkGBrCBJBJcYBO8AXUzJ+3nEQ2vTF/wAw/Yo7iOztDEAuq0xxHV4s6Y5+lig1DsfRpvDy+o9ok8J4fohcXG6OjqVPaLTiMM1wDmEQUy3Cxy9Ey7GMDQxptpBtoieHqNc3hJChVsa3FERtDqnBhk1jMM9t6d+iZwObieF9nDYoJbpj05K47FY/LxUpupvEtcII/Yrknabs7Vwzu8C5n5agHwPIrubGhwUbHYBr2lj2hzTYtIkFaIN49roy5Ep99nEOz+bGgS4MDrRBuFeeweMYS6YBe4uaBoOg5a6KudrOy5wr/aU5NFxjmWE/ld05FABiKlFwdTcRfitzG6bNhjmjcfZjlFrTPQdI8081UTsp25bVLKVaON1g4WvGhGx8Fe2FeTJSxvjISh1qVCS1LVYyADPbLRrKEXrQevI/lM0+MniqtiqoTHJZcg/mM7xk0VEptRQ2uS2uR/msHjJRchOf5gKNLjdOsb7+Cncaj41rHwH3aNtpTw+VyewOBw/OMyqV6pc97nQTwg2gTsJsm6lNzR3hr4WG2miuvbrszTog4ij3ZggA2BBv66+SrOPz5lWiymaDWOa0gvbMvMWcZ+IX02DMskU4LX/hPoBVnyZT2DF1GG6l4e9ua1voMex8N4nNA3V5wOH4GtiL7+GypdA99virq/EDgYADt87+KzZuqN3xkrbCGZ5yMPS4jPEbDp1Vey7K342p7WqSyl+mYL/HkExm1B9bE8BPdbrAgQI1Vpy5skNbaBbp/dR+kddluLk3fQU9vRw7BTpgWEcLdvFBcbiHVLkwP0jfxP0R9mXtIiL891ExmRkAkaclPkPDiir4HFN9uwOiFN7adkn1ne3pVGBnCJBt5yhuY5DUDuKQPFKGLqFvs3VCQNtlZd3EM4KSpjHZ3KGUzLu+dzoAOkq05W+k2oQBMEAH9kNwFEwIjW56dOqO06TBHd5+P3dLJ8nsVKlxiFcW4loE8Ntf26pkYWfe01Av6jlubp7DgRy6J81mDUi39QCPGyFNEB2BbHXrfZM/wbmnuxr4R6XTmKzSkN5/ygu+IEKMM8omAHQf6gW+MSFOUUWjCb6JlPE1GzIMeAso2aYanWA4gQ7ZwsQU4zM2EjvD1+4U+iWuFoPxCWmCScHdFXyrO6mHqijXNiYY/Y9DyKvLHhwB5hV3P8mbXpFphrtWu3BGiV2Nxjn0S1577CWn/TZPF0JkSmuXsnZjhG1GljxLXjhI5j91xnOsEcPWfh6lwDLHc2n3T9D1C7jihIlUD8TMrD6bK8XZYka8J5+fzVMcuM69MzzXKJzui40qjXDYgz5r0FluI4qdMzIc0EGdQRK87F50K6d+GOfhzf4SobiTTPTUt8tlL/I4m4qcfRkOmBKTVI2CXK8+MtClY4islLDVsNXzqTZ6Foxjk4SVgYnQ1DiwckIY5Ohy00LcpaZ1m5WqtMESRMbc1viTtJ0qmNOxZFY7aj2WGc8NBae6RFxP00XJsUxty022EfBX78S8yhrMNxQZJd1A92Vz9rxoAvr/APF43HDy/Znk9kKVKwjkw8XWqboK9RoROmFwRxNPUK+YSo0U2ugSB3Ry/qPVc7w1XiIEK3YStxCCeRPnp6BZs0bPR+O07HalSJA3uTz5KwZBT3VYpu4neaueQiwUci9GtfVssWCoJeM0Uih3Qheb4sNaSUWlGJgVzmU/tZWlwAOmqCYO56eifxrjUeSRAn+60xt4CMfrR6EYWwxRJDe76fulux8wxgL3jUDQf5nfRC6FZ76gw9P3jZxBuBynn12Vw7O4UUC5jqPBoRNwf9W5/dBR2HLkjjjYrJ8mdUbNWpA/SywnqdfkjmCwNOkY4W9DAkqu5z21wuFrOpODpDQ48AmXH8kbOiDe11Qs7/EfFVTFKKLNgILz4vIt5AK8YUeXkyzyPukztDsLTJ90X2QrMuzFCu1zXNBkWOjh4ELin/inFE97EVSORqOI9JV/7FdsHGKbw5wj3iSSOaE2l2hoY8nG4T/oqeeZLicE4kE1KV4d+YDk4fUfBTOzmeVQQdQV1HNcvZi6BbI7wMO8dFxzA0K1DEPw7mGQ4gxNiNx0QcbRq+PnUvxl/aOsNxLajYBEwN9DshOSsLcVVbEAw7ziD8k7kWXezaXOnicQYnSNAnaDIxXFzZHoSscns6orkl+gsTI84QfOMN7Sk+m42LSJ8RAPkYPki8a+KjVadjP99EW2QX6OC42lBvZwJBHUWPyTuWYgte1ws5pkEW+yjXbnLfZ4iRpUEgxHeFnj5HzVaw5IdC9CLU4WY3HjKjvvZXMzWw7Xkybgk2Mg7xujQcua/hvm0PdRP5u8PEC49F0YOXz2ePjyOIklTBAalNYnWsWErzcWG+y0pmNatOWcSZq1FSeHQqmKc9N8ai1KywPUHhY/MnNcn2VQhwrQth4ALncraJoYHdgczn/4n4b/AMyHiTLRPTWPDRUZxIKsXanMqlStUDzoRDRoALCFW3zN19j8SDhijFkX2Y58rJSITjAtACdl7CSFacAIBPj8AVX8E2IKO0T3I8fkoTZvwKh7BjdXHs3VkgeKpuGKsHZ7ExUaOqz5OzalcKL+am3SVVO0jnEhrZkgaX3KP4vEcNSlycCPNJxGE4gDGkj4pJttmTE+DtlKxVOABvF4QbMcR7NhdvoOpVsxeCl5O/0VM7RUi6uyi3bvHfXT4D4o4nbN/Jcddj3ZGjVY8VmAucDxP6g2PwV/7R5uRhKlWnJe1stgSRGp8hKEdm8pIYKzHzYhzI5GNeYQ7tlmlWhTJZTHDXBpCNiWmSRuSJgdFWMnyMPyVFvXo5nVquc4vcS5ziSSbkk3JKQSjuV9m3PvVdwDXhF3Hx2ar5kWQ0WAezpAO04iOJ3/ADHRWllUdCw+NNrk9I51lmQYiuYZScAfzOBa31Ovkr/2Y7JnDnjNYvcRBa1oDPjJPjZXHC5Zu8qcPZsA3U5SlLvSB+EHrYCwuAqtn2bntB/qMeXJP0Mpg8byXO5m58zuib8dMhrTa23ySWPMXieii0kqH8sn6oivssokcQ5rdYhN0nAHx6rL/wAhq0S2+87x+iaeLyOcR16LWHqe8fvktunSBM2M+aqtol0ypdvsu9pQc4CXUzxjnAs6PL5Lk7TeV3zMaDeE2115XsR81xLPcv8AYVn04sCSJ/SdFq+NKriyOaN1JD+V5i6k9lQe8xwPiJ+osu5YPFh7GvGjgD6hee2VTbpp+y6Z2V7X06WHbTqtdLZAIvLdR+3ksv8AkPjudSitkOy6kpl70p7lFqFePi6Ono0+uodfEJxyjVmrXwTMzmMurpTMQodYpFN10fEjlkYTfiIHiombYhzqZY25I22UTNMQ5oY1o7zjA6fdlHy/B1ap7veDTc6A8wnhhSqTKcnRz/Fk8TibmVD3VhzjKqgqv/lwLmBoB4oE5i9qEk1ocSWrdM8kohIAVDgvhHgxzCMYOpt4/EKsYauQUbwdW46qM0bMMwlRd8FJw1WDO/NQjYzsUuq6BPxUWrN8ZUdJouGKwoDTFRsFp5PH38VJyPMRWYWuEPb3Xt5OGqovZnPDRfeYMSPqrXmOGJcMVhve/OwfnH7qTbTIyxp69Pp/phPE4YCbTZUrNMrcMWHtpn2bmtDni8GTPhZXHDZiyuy1nCxG4Ki4qmQDf/dTlOujsTlF0+wPVxbMOxzaL3Hi/LBsSNQ42CCValXEBrXnusu0cjETOswjOJw9+aiUqZ2Fl0ci7NEYq7J2V5exol0GN/PRG2Y3hgU2A9em/wBlB8FRAuZmPLql18ybTMRJjZcsjsTJBzYXfiXEgut/q6fFRH4hrbzcTpJAnaEIp1alV24by59Cd9NAiWHy4O1uOWg+CLk2L41Hs0zMnQYaT108083F1TqB99VIoYKJt6KY3CgAGPLqu4yYsskI+gV7V+4Gm33dMOxLmxI8vnHPdGK9CYAE/DXqo2IobQNvSym8VAWVM1hMRxaRe33CmMaSNYv6jVA2H2T54oBgEbCx/wBvNHKD7AdNfBGBOf8AoRiTqOdrb7H76Ln/AOIGTuNNtUDicwlrjuWG4Mbx+66M8chrfzQfMqXG17TyI8SdvG3wVU+MuQqSkuLOIOb/AGUmhiSBYoj2nyN+HfBEtd3mO2IN0BIW+LUlZlkuLO+EytcCdaxPNpr5r42OyeVkB9JRK9Moy6km3YeV6SxaMbK27DEnRPUctOpVhpYQBOmhZHwsBTO0WG9nTZWP5CZ/1NI+cJ9mNGFwrY1cBHOT9lHO0GB9ph6rImWmPGJCofaNz6j8NTZtTFQ+dh8kVj6iysdkHHZ297+KA0NHDHMf1c1VHGTPNWfMqJpUSS1pc4TMaA2sVV6ZWzClWi0Tb9PvqmiU7iNgmSroJtpRDB1rgIYE7TfBlc1Y0ZUy3t7zQRslUHy294Kg4J9tVKpmHDdv7lZWj04StWO8EG3mEaybO3UjF4m4vb7CGmjMzubEcoTL2EHSb6+ak0pFukXmuWPIrUjDjrtMc+qTTzUOEOgPFjNh4ffJAcHiCGgEwZt1ScTUvPn5jmVncdh4KthXE41osL8zyvcKNUxrQhVXEyTOp9dpUOs5us/c9fmnjiR3KgxWzabAx5pOHAcZvrHy+KANcZja3OOaI4R2h4oMggaHpZU8aitBjlLrllEN7usR6ovTp840uOvKDsq7leNBESJAk+Vv2U+nmBeACQDtBB+7fJLF12ZsicnYdY5oaTEff36Jt9abTbp4bx6oBiM0cBHDHOSOUyQozM5AknS3db72+pm0mFTyX0R8Xtlk9toJuReeQGoQ/FAh0uIMtI8+Lp4j0CDf/wBRrGyS3Ww1gcjE+MhNfxpJeXE6aAiZBkNHrN0HKzuNEqhUaSCRETGsaw0nxgGPFGMK6Re33z3QLCmGsHDPFfexi3pIR/CXaCTre3kppbObJTKYExtt5SoOOp90zodTyMSCPvVEQ2dxfXqITOIOukff1lVa0KnsAY3BsxNE0HkcTJAduIu13pAXI82yqpQqupvaZGnIjYjorrnebnDYscP5mg9DBIj5JWJ7V03EE0gTEXAPzXY5Th6s0vBHIrTOhU2qQ1ibptUpgWT40NHkZGNezShRT4al8K9FRM9EcMW+FOlaIR4gI72WlcsxuHLMwfTfIaymAw78Ny35/BdYqBc47eUXU8Y2sDE04nwdH1CSUR4ADt5XaG0qTbcDY8ep+91ThsinaPE8dQmZ2noAhTXDQq2KPGCReKpC6mnUJuVuUgqqCYCtrAFhC4NBzLqpLRbb46Ii54AsOSD4G3CiVONdR8lnmtm3E9BnC1CZG+yRXf5QbdVEwtS8ydvgp4a14cSSJve/+yg1TNqlaEe1ueoH36pWMrAkN05Hw2SW04IDYvrebckzXqcJiOIcuX7IUrA3SGHd2/3romHu36z+wSnyQeXxUao+0W5KqRmkx9tUTw9Pj9lSGVCLx8ZQoVDAjmsp1j+o+SehPJQfoZg5jjJvEkD6qQc8N2sGt5FjPjuq6wvcbTPM+SK4PBP/ACtkQbxJtr4aqbjH2HnJmHMa9QhoaTNh9LqQ3LK7veEWmJvpyGp0RzJ8ORwtADYEGbku3JO1tuRR2lggDa5mCSRrra0gJOX6Bb9lQw+R1IGsTy6EyiuGyrhgS4mSDoRIveNecK0Nw8gtk31jQWiAU3RwVnEWg6SfGLb32QdsXkBW4chzXaDhafRu32dUUa8mG73+ceVgl/wzRGnCA2OkXv8AH0T2Ho8uZkWvzI8/ql4h5Icp1ZttEHoYBWsZ7ptsfjyTnsNSP7TrP0Q/F1y33zrYchpJlF2kcts5X+IFSa7ByZ9SqyazuZVg7bz/ABPE46skeEkIARC24vojPkb5s9GU3KQwqG0p1r15+HSMs2TmuSuJQvapftFtTJNjzitSmuNZxrgWOqn/AIj4fiw/HoWFvoTBHy9Fa+JVzt48fwjybCWgnl3krGg9nHswpANbzuT62QxwVipYY1W1zYcAHSbxA67oA9qtF+jSIBTnBIsm1gKc4epBSsPhg90ApvLafFUAInX5J40Hhzi3blyU5P0WgvYRxGCNOB8U3hKxEhTcPTc6k0uuSD4wCh7mkFSi70zTOPFpoJUbGQ2R8uaIUjrJPgPhPSyHYMz1B9ESpkzE66D++6nI0Y3ofDRq0i2sD7umcSBw8X2eamNZNnW0mNyLDx1ULF0yLAgtF55+HLwU12O2D3Q4bz0/b70USsY28zsef3zRM8PEe9r4+nwUfG0ORtrtZWTM8o+wa5lv7pVJ4Folbdh9xvqFvD0pjn8gnI0EsI8EXgEHlpz1VjyoE/ltr3TaNIhBcrbJIi3Mn1Vky5gieKALHXXcQNuv+6hMqlSCVKgHxIMSfdFp01F5uUQoYYMtIk8I3nXqUjDQQGgEAk95sDfT75KaynMgXjn00QUScpC4GwNzoAZtb78U+xl/P7PoE5TE2tOhI0hI4e9w8hrBVUiLZErUyBwwPGNRP9/mlYSnvNyL/VO12EgjewI6bfNMYUncct+ev1S1TGXQ8DA5X0+aE4/DcZAvI328Citc6tmOR+SgYdpMkkEiAbafHw32SyQ0f2cz/EGhehUIseNhPg4H6lA6Aokd7ukEgDpqPmrz+IeCJwYf/wC3UBPgZafmFzGrVdN9rK+H8oITNqdnohqUFpYs0DBIUEorFi0oiYthYsRONqvdvv8AA1P8zfmsWLh4fZHPcs/w2M/zU/8AuVWxGpWLE0O2aF2xhZusWKoxOyf/AIg80Zwf/qeA+axYs+T7GvD9QnhvdZ/lP1QXE++fE/VYsUsfZpz/AFRMwWn31RLD6s8H/wDSFixdPsbH0EKen3zUDEaU/H6BYsUojsH4j3vT5pw//pbWKyIsaZ7pUSj/AMQ+J+SxYmRNljynUf5T/wBqKP8A/sb/ANDltYoz7H9FrwOnl+yk0fe8v2WLE0DPIkt/b5uWb/f9KxYqeifsR9/EqOzTyH1WLEr7HXQ5mHu+aYofm8R9VtYlfYy6K522/wADiPA/9QXG62vkPksWKnx/q/8AsXN2f//Z"/>
          <p:cNvSpPr>
            <a:spLocks noChangeAspect="1" noChangeArrowheads="1"/>
          </p:cNvSpPr>
          <p:nvPr/>
        </p:nvSpPr>
        <p:spPr bwMode="auto">
          <a:xfrm>
            <a:off x="155575" y="-1790700"/>
            <a:ext cx="6000750" cy="3743325"/>
          </a:xfrm>
          <a:prstGeom prst="rect">
            <a:avLst/>
          </a:prstGeom>
          <a:noFill/>
          <a:ln w="9525">
            <a:noFill/>
            <a:miter lim="800000"/>
            <a:headEnd/>
            <a:tailEnd/>
          </a:ln>
        </p:spPr>
        <p:txBody>
          <a:bodyPr/>
          <a:lstStyle/>
          <a:p>
            <a:endParaRPr lang="el-GR"/>
          </a:p>
        </p:txBody>
      </p:sp>
      <p:grpSp>
        <p:nvGrpSpPr>
          <p:cNvPr id="2" name="27 - Ομάδα"/>
          <p:cNvGrpSpPr/>
          <p:nvPr/>
        </p:nvGrpSpPr>
        <p:grpSpPr>
          <a:xfrm>
            <a:off x="357188" y="1643063"/>
            <a:ext cx="1916112" cy="3298825"/>
            <a:chOff x="357188" y="1643063"/>
            <a:chExt cx="1916112" cy="3298825"/>
          </a:xfrm>
        </p:grpSpPr>
        <p:pic>
          <p:nvPicPr>
            <p:cNvPr id="5131" name="Picture 21" descr="http://www.queen.gr/media/k2/items/cache/25740b55b8748b44aef6f484422b5cc3_L.jpg"/>
            <p:cNvPicPr>
              <a:picLocks noChangeAspect="1" noChangeArrowheads="1"/>
            </p:cNvPicPr>
            <p:nvPr/>
          </p:nvPicPr>
          <p:blipFill>
            <a:blip r:embed="rId3" cstate="print"/>
            <a:srcRect/>
            <a:stretch>
              <a:fillRect/>
            </a:stretch>
          </p:blipFill>
          <p:spPr bwMode="auto">
            <a:xfrm>
              <a:off x="357188" y="1643063"/>
              <a:ext cx="1916112" cy="2120900"/>
            </a:xfrm>
            <a:prstGeom prst="rect">
              <a:avLst/>
            </a:prstGeom>
            <a:noFill/>
            <a:ln w="9525">
              <a:noFill/>
              <a:miter lim="800000"/>
              <a:headEnd/>
              <a:tailEnd/>
            </a:ln>
          </p:spPr>
        </p:pic>
        <p:sp>
          <p:nvSpPr>
            <p:cNvPr id="5145" name="24 - Ορθογώνιο"/>
            <p:cNvSpPr>
              <a:spLocks noChangeArrowheads="1"/>
            </p:cNvSpPr>
            <p:nvPr/>
          </p:nvSpPr>
          <p:spPr bwMode="auto">
            <a:xfrm>
              <a:off x="610394" y="4357688"/>
              <a:ext cx="1409700" cy="584200"/>
            </a:xfrm>
            <a:prstGeom prst="rect">
              <a:avLst/>
            </a:prstGeom>
            <a:noFill/>
            <a:ln w="9525">
              <a:noFill/>
              <a:miter lim="800000"/>
              <a:headEnd/>
              <a:tailEnd/>
            </a:ln>
            <a:scene3d>
              <a:camera prst="isometricOffAxis1Right"/>
              <a:lightRig rig="threePt" dir="t"/>
            </a:scene3d>
          </p:spPr>
          <p:txBody>
            <a:bodyPr wrap="none">
              <a:spAutoFit/>
            </a:bodyPr>
            <a:lstStyle/>
            <a:p>
              <a:r>
                <a:rPr lang="el-GR" sz="3200" dirty="0"/>
                <a:t>Τρώμε</a:t>
              </a:r>
            </a:p>
          </p:txBody>
        </p:sp>
      </p:grpSp>
      <p:grpSp>
        <p:nvGrpSpPr>
          <p:cNvPr id="3" name="28 - Ομάδα"/>
          <p:cNvGrpSpPr/>
          <p:nvPr/>
        </p:nvGrpSpPr>
        <p:grpSpPr>
          <a:xfrm>
            <a:off x="2857500" y="1857375"/>
            <a:ext cx="2857500" cy="3084513"/>
            <a:chOff x="2857500" y="1857375"/>
            <a:chExt cx="2857500" cy="3084513"/>
          </a:xfrm>
        </p:grpSpPr>
        <p:pic>
          <p:nvPicPr>
            <p:cNvPr id="5143" name="Picture 45" descr="http://s.kathimerini.gr/resources/2015-01/picmonkey-collage--8-thumb-large.jpg"/>
            <p:cNvPicPr>
              <a:picLocks noChangeAspect="1" noChangeArrowheads="1"/>
            </p:cNvPicPr>
            <p:nvPr/>
          </p:nvPicPr>
          <p:blipFill>
            <a:blip r:embed="rId4" cstate="print"/>
            <a:srcRect/>
            <a:stretch>
              <a:fillRect/>
            </a:stretch>
          </p:blipFill>
          <p:spPr bwMode="auto">
            <a:xfrm>
              <a:off x="2857500" y="1857375"/>
              <a:ext cx="2857500" cy="1782763"/>
            </a:xfrm>
            <a:prstGeom prst="rect">
              <a:avLst/>
            </a:prstGeom>
            <a:noFill/>
            <a:ln w="9525">
              <a:noFill/>
              <a:miter lim="800000"/>
              <a:headEnd/>
              <a:tailEnd/>
            </a:ln>
          </p:spPr>
        </p:pic>
        <p:sp>
          <p:nvSpPr>
            <p:cNvPr id="5146" name="25 - Ορθογώνιο"/>
            <p:cNvSpPr>
              <a:spLocks noChangeArrowheads="1"/>
            </p:cNvSpPr>
            <p:nvPr/>
          </p:nvSpPr>
          <p:spPr bwMode="auto">
            <a:xfrm>
              <a:off x="3561557" y="4357688"/>
              <a:ext cx="1449387" cy="584200"/>
            </a:xfrm>
            <a:prstGeom prst="rect">
              <a:avLst/>
            </a:prstGeom>
            <a:noFill/>
            <a:ln w="9525">
              <a:noFill/>
              <a:miter lim="800000"/>
              <a:headEnd/>
              <a:tailEnd/>
            </a:ln>
          </p:spPr>
          <p:txBody>
            <a:bodyPr wrap="none">
              <a:spAutoFit/>
              <a:scene3d>
                <a:camera prst="isometricOffAxis1Right"/>
                <a:lightRig rig="threePt" dir="t"/>
              </a:scene3d>
            </a:bodyPr>
            <a:lstStyle/>
            <a:p>
              <a:r>
                <a:rPr lang="el-GR" sz="3200" dirty="0"/>
                <a:t>Γελάμε</a:t>
              </a:r>
            </a:p>
          </p:txBody>
        </p:sp>
      </p:grpSp>
      <p:grpSp>
        <p:nvGrpSpPr>
          <p:cNvPr id="4" name="29 - Ομάδα"/>
          <p:cNvGrpSpPr/>
          <p:nvPr/>
        </p:nvGrpSpPr>
        <p:grpSpPr>
          <a:xfrm>
            <a:off x="6180138" y="1785938"/>
            <a:ext cx="2820987" cy="3525838"/>
            <a:chOff x="6180138" y="1785938"/>
            <a:chExt cx="2820987" cy="3525838"/>
          </a:xfrm>
        </p:grpSpPr>
        <p:pic>
          <p:nvPicPr>
            <p:cNvPr id="5144" name="Picture 47" descr="http://thumbs.dreamstime.com/t/%CF%83%CF%85%CE%B6%CE%AE%CF%84%CE%B7%CF%83%CE%B7-%CE%BC%CE%B5%CF%84%CE%B1%CE%BE%CF%8D-%CF%84%CF%89%CE%BD-%CF%86%CE%AF-%CF%89%CE%BD-33240058.jpg"/>
            <p:cNvPicPr>
              <a:picLocks noChangeAspect="1" noChangeArrowheads="1"/>
            </p:cNvPicPr>
            <p:nvPr/>
          </p:nvPicPr>
          <p:blipFill>
            <a:blip r:embed="rId5" cstate="print"/>
            <a:srcRect/>
            <a:stretch>
              <a:fillRect/>
            </a:stretch>
          </p:blipFill>
          <p:spPr bwMode="auto">
            <a:xfrm>
              <a:off x="6180138" y="1785938"/>
              <a:ext cx="2820987" cy="1881187"/>
            </a:xfrm>
            <a:prstGeom prst="rect">
              <a:avLst/>
            </a:prstGeom>
            <a:noFill/>
            <a:ln w="9525">
              <a:noFill/>
              <a:miter lim="800000"/>
              <a:headEnd/>
              <a:tailEnd/>
            </a:ln>
          </p:spPr>
        </p:pic>
        <p:sp>
          <p:nvSpPr>
            <p:cNvPr id="5147" name="26 - Ορθογώνιο"/>
            <p:cNvSpPr>
              <a:spLocks noChangeArrowheads="1"/>
            </p:cNvSpPr>
            <p:nvPr/>
          </p:nvSpPr>
          <p:spPr bwMode="auto">
            <a:xfrm>
              <a:off x="6661944" y="4357688"/>
              <a:ext cx="1857375" cy="954088"/>
            </a:xfrm>
            <a:prstGeom prst="rect">
              <a:avLst/>
            </a:prstGeom>
            <a:noFill/>
            <a:ln w="9525">
              <a:noFill/>
              <a:miter lim="800000"/>
              <a:headEnd/>
              <a:tailEnd/>
            </a:ln>
          </p:spPr>
          <p:txBody>
            <a:bodyPr>
              <a:spAutoFit/>
              <a:scene3d>
                <a:camera prst="isometricOffAxis1Right"/>
                <a:lightRig rig="threePt" dir="t"/>
              </a:scene3d>
            </a:bodyPr>
            <a:lstStyle/>
            <a:p>
              <a:r>
                <a:rPr lang="el-GR" sz="2800" dirty="0"/>
                <a:t>Συζητάμε</a:t>
              </a:r>
            </a:p>
            <a:p>
              <a:endParaRPr lang="el-GR" sz="2800" dirty="0"/>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descr="http://www.dentalsymmetry.gr/pages/images/themes/RHTINES/1_004new.jpg"/>
          <p:cNvPicPr>
            <a:picLocks noChangeAspect="1" noChangeArrowheads="1"/>
          </p:cNvPicPr>
          <p:nvPr/>
        </p:nvPicPr>
        <p:blipFill>
          <a:blip r:embed="rId2" cstate="print"/>
          <a:srcRect/>
          <a:stretch>
            <a:fillRect/>
          </a:stretch>
        </p:blipFill>
        <p:spPr bwMode="auto">
          <a:xfrm>
            <a:off x="4499992" y="332656"/>
            <a:ext cx="4381720" cy="3286695"/>
          </a:xfrm>
          <a:prstGeom prst="rect">
            <a:avLst/>
          </a:prstGeom>
          <a:ln>
            <a:noFill/>
          </a:ln>
          <a:effectLst>
            <a:softEdge rad="112500"/>
          </a:effectLst>
        </p:spPr>
      </p:pic>
      <p:pic>
        <p:nvPicPr>
          <p:cNvPr id="33795" name="Picture 6" descr="http://odontiatros.pblogs.gr/files/219622-464638412_0a8072a341.jpg"/>
          <p:cNvPicPr>
            <a:picLocks noChangeAspect="1" noChangeArrowheads="1"/>
          </p:cNvPicPr>
          <p:nvPr/>
        </p:nvPicPr>
        <p:blipFill>
          <a:blip r:embed="rId3" cstate="print">
            <a:lum bright="10000"/>
          </a:blip>
          <a:srcRect/>
          <a:stretch>
            <a:fillRect/>
          </a:stretch>
        </p:blipFill>
        <p:spPr bwMode="auto">
          <a:xfrm>
            <a:off x="179512" y="260648"/>
            <a:ext cx="4286250" cy="3416300"/>
          </a:xfrm>
          <a:prstGeom prst="rect">
            <a:avLst/>
          </a:prstGeom>
          <a:ln>
            <a:noFill/>
          </a:ln>
          <a:effectLst>
            <a:softEdge rad="112500"/>
          </a:effectLst>
        </p:spPr>
      </p:pic>
      <p:pic>
        <p:nvPicPr>
          <p:cNvPr id="33796" name="Picture 8" descr="http://www.kokkinosmileclinic.com/images/pediatricdecay1.jpg"/>
          <p:cNvPicPr>
            <a:picLocks noChangeAspect="1" noChangeArrowheads="1"/>
          </p:cNvPicPr>
          <p:nvPr/>
        </p:nvPicPr>
        <p:blipFill>
          <a:blip r:embed="rId4" cstate="print">
            <a:lum bright="10000"/>
          </a:blip>
          <a:srcRect/>
          <a:stretch>
            <a:fillRect/>
          </a:stretch>
        </p:blipFill>
        <p:spPr bwMode="auto">
          <a:xfrm>
            <a:off x="1857375" y="3643216"/>
            <a:ext cx="5522937" cy="307191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AutoShape 2" descr="http://www.clinicalperiodontology.gr/DSC_0146.jpg"/>
          <p:cNvSpPr>
            <a:spLocks noChangeAspect="1" noChangeArrowheads="1"/>
          </p:cNvSpPr>
          <p:nvPr/>
        </p:nvSpPr>
        <p:spPr bwMode="auto">
          <a:xfrm>
            <a:off x="144463" y="-1790700"/>
            <a:ext cx="5629275" cy="3743325"/>
          </a:xfrm>
          <a:prstGeom prst="rect">
            <a:avLst/>
          </a:prstGeom>
          <a:noFill/>
          <a:ln w="9525">
            <a:noFill/>
            <a:miter lim="800000"/>
            <a:headEnd/>
            <a:tailEnd/>
          </a:ln>
        </p:spPr>
        <p:txBody>
          <a:bodyPr/>
          <a:lstStyle/>
          <a:p>
            <a:endParaRPr lang="el-GR"/>
          </a:p>
        </p:txBody>
      </p:sp>
      <p:sp>
        <p:nvSpPr>
          <p:cNvPr id="38915" name="AutoShape 4" descr="http://www.clinicalperiodontology.gr/DSC_0146.jpg"/>
          <p:cNvSpPr>
            <a:spLocks noChangeAspect="1" noChangeArrowheads="1"/>
          </p:cNvSpPr>
          <p:nvPr/>
        </p:nvSpPr>
        <p:spPr bwMode="auto">
          <a:xfrm>
            <a:off x="144463" y="-1790700"/>
            <a:ext cx="5629275" cy="3743325"/>
          </a:xfrm>
          <a:prstGeom prst="rect">
            <a:avLst/>
          </a:prstGeom>
          <a:noFill/>
          <a:ln w="9525">
            <a:noFill/>
            <a:miter lim="800000"/>
            <a:headEnd/>
            <a:tailEnd/>
          </a:ln>
        </p:spPr>
        <p:txBody>
          <a:bodyPr/>
          <a:lstStyle/>
          <a:p>
            <a:endParaRPr lang="el-GR"/>
          </a:p>
        </p:txBody>
      </p:sp>
      <p:sp>
        <p:nvSpPr>
          <p:cNvPr id="38916" name="AutoShape 6" descr="http://www.gperio.gr/wp-content/uploads/2013/09/prin-meta-1024x384.jpg"/>
          <p:cNvSpPr>
            <a:spLocks noChangeAspect="1" noChangeArrowheads="1"/>
          </p:cNvSpPr>
          <p:nvPr/>
        </p:nvSpPr>
        <p:spPr bwMode="auto">
          <a:xfrm>
            <a:off x="144463" y="-1401763"/>
            <a:ext cx="7810500" cy="2933701"/>
          </a:xfrm>
          <a:prstGeom prst="rect">
            <a:avLst/>
          </a:prstGeom>
          <a:noFill/>
          <a:ln w="9525">
            <a:noFill/>
            <a:miter lim="800000"/>
            <a:headEnd/>
            <a:tailEnd/>
          </a:ln>
        </p:spPr>
        <p:txBody>
          <a:bodyPr/>
          <a:lstStyle/>
          <a:p>
            <a:endParaRPr lang="el-GR"/>
          </a:p>
        </p:txBody>
      </p:sp>
      <p:sp>
        <p:nvSpPr>
          <p:cNvPr id="38917" name="AutoShape 8" descr="http://www.gperio.gr/wp-content/uploads/2013/09/prin-meta-1024x384.jpg"/>
          <p:cNvSpPr>
            <a:spLocks noChangeAspect="1" noChangeArrowheads="1"/>
          </p:cNvSpPr>
          <p:nvPr/>
        </p:nvSpPr>
        <p:spPr bwMode="auto">
          <a:xfrm>
            <a:off x="144463" y="-1401763"/>
            <a:ext cx="7810500" cy="2933701"/>
          </a:xfrm>
          <a:prstGeom prst="rect">
            <a:avLst/>
          </a:prstGeom>
          <a:noFill/>
          <a:ln w="9525">
            <a:noFill/>
            <a:miter lim="800000"/>
            <a:headEnd/>
            <a:tailEnd/>
          </a:ln>
        </p:spPr>
        <p:txBody>
          <a:bodyPr/>
          <a:lstStyle/>
          <a:p>
            <a:endParaRPr lang="el-GR"/>
          </a:p>
        </p:txBody>
      </p:sp>
      <p:sp>
        <p:nvSpPr>
          <p:cNvPr id="38918" name="AutoShape 10" descr="http://www.gperio.gr/wp-content/uploads/2013/09/prin-meta-1024x384.jpg"/>
          <p:cNvSpPr>
            <a:spLocks noChangeAspect="1" noChangeArrowheads="1"/>
          </p:cNvSpPr>
          <p:nvPr/>
        </p:nvSpPr>
        <p:spPr bwMode="auto">
          <a:xfrm>
            <a:off x="144463" y="-1401763"/>
            <a:ext cx="7810500" cy="2933701"/>
          </a:xfrm>
          <a:prstGeom prst="rect">
            <a:avLst/>
          </a:prstGeom>
          <a:noFill/>
          <a:ln w="9525">
            <a:noFill/>
            <a:miter lim="800000"/>
            <a:headEnd/>
            <a:tailEnd/>
          </a:ln>
        </p:spPr>
        <p:txBody>
          <a:bodyPr/>
          <a:lstStyle/>
          <a:p>
            <a:endParaRPr lang="el-GR"/>
          </a:p>
        </p:txBody>
      </p:sp>
      <p:sp>
        <p:nvSpPr>
          <p:cNvPr id="38919" name="AutoShape 12" descr="data:image/jpeg;base64,/9j/4AAQSkZJRgABAQAAAQABAAD/2wCEAAkGBxMTEhQUEhIVFRQXGBcXFxYYGBQUFRYUFBQXFxQVFRQYHCggGBolHBQUITEhJSkrLi4uFx8zODMsNygtLisBCgoKDg0OGxAQGywkHCQsLCwsLCwsLCwsLCwsLCwsLCwsLCwsLCwsLCwsLCwsLCwsLCwsLCwsLCwsLCwsLCwsLP/AABEIAI0BZgMBIgACEQEDEQH/xAAcAAACAgMBAQAAAAAAAAAAAAAEBQMGAQIHAAj/xABHEAABAwIDBAUJAgwGAgMAAAABAAIDBBEFITEGEkFRImFxkdEHExQyU4GSobFCwRYXIyQzRFRicoKy8DRDUmOz4ZPxFXPS/8QAGQEAAwEBAQAAAAAAAAAAAAAAAQIDAAQF/8QALREAAgIBAwMCBQMFAAAAAAAAAAECEQMSITEEQVETMhQiYZGxFUKBBSMzcfD/2gAMAwEAAhEDEQA/AKBs3tLWOlIdWVLujxmlPEc3K8U2LVGX5xN/5JPFcs2bfacdYI+i6PRO0UZlcfBYIsTm9vL/AOR/ii48Rm9tJ8bvFJoEwiUrZWkMo66X2snxu8VJ6dL7WT43eKEZopAFrZkkFCsl9rJ8bvFbemS+0f8AE7xUAXiULYaROa2X2j/id4qM1st/0snxu8VE5eWs1IkdWy+1f8bvFZ9Nl9rJ8bvFD3WC5a2Gid1fLf8ASyfG7xWfT5fav+N3ig3OWoKGoKiMPT5fav8Aid4rH/yEvtX/ABO8UIVhhW1MZQQd/wDIS+0f8TvFSR10nGR/xO8UA0qVr7C61sOlDNlZJ/rf8R8Vt6bJ/rf8RQjHrcm6NsXSgr01/tHfEVT/ACjbS1VOyA09Q+Mue4OIINwGggdIFWQqgeVpv5On/jf/AEBGLdhUVYpj2+xM/rsp90f/AOU2w/bbEH2Bqn3vrZngqbRU53blP9m4gTc80s5NI9HHih3ii7Q7Q1x/WH9zfBel2pqx/nuHub4KKC2aWyRFzvepXJdx448bftX2Qzi2orD+sP7m+C2qdqqywtUOB7G5/JDRUgsRdBVsdkVOXkb0sTe0V9kG/hXXftD+5ngiafaqsNvzh3c3wSKOAnS5TCkoXLepLyF4cS/avshqdpqw3/OCAONm+Cgg2prC+3pDrcMm5fJB1kZDcxYdWeqHoY75reo/IY4MVe1fZDiv2oqrtDKiQW9YkRkE/u5KD8Ka7hO7ub4ICKEvcRa4CNbTAaoPLLyb0MSVaV9idu1lYM3Tu+FvghjtrWuO62cgaX3W+C1qKPfzub+CWx0pa7McUVkfkHw+J/tX2HDNp6+/+Icf5WeCnO1Fbl+XPws8ENTxNGanmgYeGaKnLyTlixJ+1fYNi2kqzl583/hb4LaTHq2w/LnP91vgoqaFtgvSke5M5PyR0Y79q+wBiW1dbGCTVWH8DPBK4tvMQv8A4i457jPBD4/Hvm1srrfCaVpaQ/XOxty4IRm/JV4ca/avsFfh5X6efIPPcZ4Iat26xNou2ov1bjNOPBCYhh1rlufMJTvcDdMpy8k5dPB9kdA8m+2dXVzysnluGxhwG60Z74F9F5LPJVF+czH/AGR/yBeVVJnnZoJTaRxzAnWnj7bfJdMojkFzHC/0sf8AEF06gKbIc+NjWnKOiS6mKaRNUSwS0IhgUMYRDAsMjLQtrZLYNXnIGIXNWj1vIorrGNS5auK9JYIZ010KHSJb5rHnFBmslwCKgxtiXzq1LioRLqtRMnUAaqCWuOt1gyoZs3WopZltAykmM2VBU8daQlEc1+Kn84hQdhu2tBVM8qLg6OnHJ7/6QnodmkG11K6RsdsyC4/IBFbDRirRWKGW7Lck0wV1u9J4ISGgnQmysGDUZffd4KGR7HowruPPOZXWsbs7oZ7C3J2VlvEC42CnZSMUMQ7JaSxX1UUbTezsjyW0k2ueSFh0eCalaBwRcd+SipKVzgC1tweJXpqgx5OBCFiOOp0uSSojuO1LqaJ+bRbM68kc2ra7ip6CSMuG87cB42ujVjq4R3RrT0gaF4M1Nipmyb792K7/AHEWF9SmzMFvnIb9Tcgg/oRllUfcyum4OWi1e3qVlq8CiLbAEdfFV3cAaWuu2Rl+dnA+q4305IpPuNjyxyK4ke7xW8ct0L54rJ3mm5GS1lXENa8+5aTzZLVswPbwR+H4Tvjed3LNsjLTDeRVa92aLilb5kDjxUu1NMGEWFv/AElULHOjy0RixtppNAL4SXmziOVjl3KOro3NFybouDJxusYlN0VWLEmvA+8k0l6mYcoh/wAi8s+SOL85nPOIf8i8uiK2PH6n/IzilI7ps/iH1XTaLTuXLoT0m9o+q6fh5uAeoJshy4h1RNTaIJbSJpE1RLk8amjatWNU7VhjICjket3uQc8wCxkjaUgDNCyVA4IaeovkhnygalarHqgiSW60c8DNJ6/GGDIHPqSOsxx5yGSdIJa6mtAGqT1W0LALb2feVUJ6p7yd5xtyGSloMLfJm1uXM8U9Cath07ae2jSUvn2tkafU+aifSFjrOFuR4FL8Uhy94TIST2Gce1Etxlxzz4K4QUz5GBzZGkEXvZc/pKa6e4fNLELMeQOXBY1Sa2LGyOZg9UP7PBediGWbS3tCChxqUahru8KY4wSM4x3o6UC8iC24oPcthVh5GWgPzVfdKS/fIHZoLJrSyRuzYCDY3B+5JOPystCT1JMnbhzXxFoFrkkfxcFtshCQX3FiDY9oR+FN6ITCihAldYcj3ria2s69dJxIMfobs3hqBn1ha7MQ3uewKy7g3Tkg8Gp2t3g3S5QcKZlnfpuJFtFhpdGHNGbTc21IKq8cW+5jeZz+9dLEV+6yrVRhIZOxw0Jz6ihONblOn6qouLHFFT2AA08FJV4YyQWe0Hr4oqjbkjmtVNCaOF5ZKVrkp1Zs41oJZqPsnQ9V+CrlO1zpBGLh97Z6BdUqIRuqnU9CRWb1hYg9/NRyR0tLyeh0/VtxkpPtsWLCMPbGwNaO02zceJKZCAKWmZkpy1dSgeVPI5O2LaiLJc92kBbP2j6LpdS3JVPEKFsk8ZcLhtzbnbQHqUcq4Ovo82iVsUYHhheQ54Ib9Sm+J0w3bWCdww5fTq9yhrYsiFtDr6hn1Lnkso1DRl8wYM81dhBujd0IyKi2dpGtdvWzzPvCOkN7k6nPvRhHa2DqM2uVdik7ZUxcYw0Zl1u8IyXDwyn3QB6vzR1WB51vf7ws1zrsPWCjFKmzPK6jEoOHU7pHWaLnjyU2NYQ4OY1ue8bad5VrwigETMtTqe1a1X6QdQ+uqbTsUl1D1bBnk+wxkUjwBn5sXP8AMvJhskPy0n8A/qXleHB5uZ3Oz5XacwunYW+7G9g+i5gF0fA5LxsP7o+ifJwRxclqw8JxENEow3RO4GKCOgljbzW7nLLnhuqT1+JAZXTJDBVTVW7Upqaq2pCgfK4nkPmktY0h+ZJvmPvCA8WgupxOw6IS2ed7/WOXJTuivZbOhQsvGKEczbEoOc5WGqLxh+6VPhuGl5aDxzd2clRbKyU+aN8A2cdN0nZM4fvf9Ky+ieYII9XQ9QKdUMYa0BoyHcgcWlGbXC18hyuta57nM25OuwgqabzzyzgD7ydclti+xe9AXRE77c87lp6jyuj9maZz7vkA3mktvzscj77KxOmyLRpx/wC1SCvkTJJxdI5dhkR4jjb3jVNRGtmszNtLn6qcNWOuC2IWsutixThi89qY0kD7ijfUOje2zSd4EWHusUWG5XU9MwXueASz9rDD3IcYRJ0RfXkjcNq2vlfunMWvn3KvySPA6OV0NsjUFlU5huN8Xzy6TVw8qjoceWdIe/onsUWEnL3lRvk6Ougz6uN0r2Xx2GeSVkbs2OsL/aHBzeYuCjTbOfsy70/BAYn647URA8g5agqk1W17H4oymYQWAOa54zDpsjYHkACO0qrjcScb1F7pRkjGlAU7skU16WhWGllwUgMP5xf93705imsD1hI5sSaKxlPlvugdKOdmvtb6lNkhqSNjdNlppW9FZGiDbVZAA5D5qR9SMu3NW2I07N6gZJE9o84Ezln7lUNoNo209TTxkb3nCd4DVrLdF49+o5KU4otjT7FstZB1jsio4sRZJnHIx/YQfklO0ePRUzCXPaX26LAbuc7gLDRaSQYxd0F4bVNu4NcCWmxAIuDyPJGOdkuM4Jjc1PO6W29vuLpG3te/I9S6dQY1FMzfjeOsEgEHiCCp/Q6MmJrc9IbzdgUda+zSb2+5VSo2ktWON/yXq36xqVJtbj7PR3NieHPfllnYEi57lo8UF43aLbBMHNBBBSmesZ5/cLhvbt924zBOqomz+1UzLQ+a84eDrkZdfYrfheD+ccZpR+UfYdjQMmhO7ewriotss+yM4NRI0HMRgnPhv5Lyh2LwIQ1cz2k9KNosT+/fJeVoKkceVrUfMoV52ZkvAzqy7lRwrVsjN0HN5G9u1NPgjjfzHQ8OerFTnK6p1HNYBOsNqy8kfZH1XOnR0M1xGsc4kNyGl+fYl4Za/Pn96Y17951+AyHuQLhzWsJq7JQ1UO83TTMIi19e5bN/v3IBToG9HFmlpu0i4530IK1laFNE0NcR7x79F6aPW4se5FHXAqeJQb1QwHQZ911a8AoS+x55nsvYBJJovywPUVe9nIQ2NvYqS4JZdtxrT0gAAASTamg3o3DQ2NjyKsrHoerqQABYOv8AZ6/uR0po4lJp2UvZihHm29J2YuRvHM8yjMWo9zNhIv15XTWmjILiI0BjNRdpRqkG9UimQyZkE5gn5oyP6quTVlqhw4J9DLojZ3Y+Apqy+y8x11sL8/vWM0abui1dqBz+dv8A2p42f3x6zlojRQC8Zvc9K4tpYjU8UuV/Iw42lJBFBSH1nDsCzLh4klYRkWm9xwKJkfYWTTC6aw6+K44u9ikm0rE21VLI+EtDi0HXd+1+6TyKR0GxBfFv75hlGbC02LTw3ir3WRt3Q3iTpwtzupXMDW58lbh8kvU2orexlDUPhlZWSSSdIsDXO6O63VwIzO8Sqrj2xc1HJ6TSnejjO+Be8kduY+2F1TDIrN7T9VPU0tw64ytn2EZhBSF11IR7K46+phEj4XR30d9h/NzONu1WOPeIJ4DMoShpxuta0ANAAAGgA0AT6hgBa5pyuE0dyM2k7FsUt+sdWvYud4zs7inp/p0XmXPaR5tgda0TbgRkHXIm/Wuj0UWR7Si/M6LRsOvSyjybXTRPayow6oY52Y83aRptra3LkrPhlYZmb4jmYOT2FpRkj7SNyGX9lMoHdF3Ip47vkWUlXBWcXq52N/N4Wyu/eeGAHs4rl8GG1NVVk1LHlweBKQLBobYEMOlgOS7JPFkUFSxgtJB42twSy5opjyaVsih1exj43OdTvuL9HPcdu8ByJVXkw2V0pjDHGS+Y1N+vqXaZoMuxLqSlb5x7gBvmwceJA0SPkvDO63KLJs5U+bZeFg3GneLXDefc3u4cxoq9uFzg1gJceA5rtToBZVHAsC83UzO1O8d3hutJvb5pJclcefZ2ipVGz80Y/KNDb8zf5qKPZmdwL2AEDgdT2LqGK4eJGFpHI9eSjoKQBluKZLehX1DasomC4HIWhxAabnXVWOlkkZa7721CPlj3HdSiq4LjeGo+i10Jeos2y8l3OP7o+q8gNhJenK3k0H3Ery6cc7jZwZo6ZtHy2nWy027KR/qH0SS6noZ9yRruR+SpRzrZnTqYXFuPBWXD4fNsz9Y/VIcAj33Bw0Gfv4KwSOzt/fWVzS2OpOyGQ8kIW5o2VvchpG/NKEjutgQsBebr9ywUbBo32l+QIIvyyu096je6+ZNzxUs7eierPuUBNwjE6MbFzm/lWq04fWBrbHgqnUPtK3tTKomAVXwNOClsP34yL2bmSlWK1z29PTh2X0KiwY77ybaAfNNqigD2kPFweCXS5KjkyVCYnwvGH5uc4ovFJ2VERkp8yPWaOJb63vVNxiYwOkjZe18uwhLsCxR8MhDTk5riRrmBkkxWrTKTgn80RXjU27I0jinWF1twLqv4ybvA6hnx70wpIS0DkQrdjRlUn4LRDIiWu60jpKnmmTJETp5GUb+Rt/dii21QG7fkeeWmSVRvUdc89G3X9yTJ7GHHG5oaU2Ib8zW8BfvV0ppA1t78FzbCTuvDk8rcYdu2GS4k6Z1ZcDk0kWaCYSSEjMNyRVd6nUSB3qvbIVP5O513nfVMMQxMb8cd8yc02r5WcssT10iw4eMrJhI3oE5DI2v2JdQFQbRYr5tjRfpO0HJNGVRsholOdIkw92XYnVHOG3vyKpGEVzm5PdfeuQdMk5GJMI9b3c0IZK3Hy9O06GGHP9btP1TEFIcAm3gT+87uunYdkqY5WrIZI06BKj9I33pp527QqtX4q1srW62OZ4C6fQSXatjybsOTFJRTaNakZFA4YBYjrJ+aLrH2BPBV7AcUDyW8QTbrBKWcqkNDFKUG12H0xyQ2Geu/3ZLM8oshsGrWl7hvC9zfuyQclqQVB6WNpW5FL8PhaXuuf75IyaTJIJcREc1jlvDUdqzkk1ZscHJNIcSt1S9j7OLT7uxMQ4Eaqu7SVBjLHDXet7rIyk1ug44anpC69l2lBU8m81YFe18ZPGyrOHYm9rnDgSdUjduzphgk014LrsTlVTD/AG2/1leUWwEu/UzH/bb/AFlYXVgXyHB1arK0/p+D5kWQsKzbA4OJ6i7hdkdnEc3fZCu3SOQ6TsrQOhpow89IAEnrIyHuCPkj4qdzbWHAfVRvb81yy3OiOxExwIUEgUkbrEi2XNRSC5W7B7ke6shZIWLIBNzmD2IWM9FEMKEp3esORI+ayL4xXizdDyUUcrnHM3sLorFWdEpXSS7rgOYsqrgtLbcuGy7ek4cbA9vNNcQrWsHSNuQ4quYM4jpA5jK6KgBe9z355kDilhLejhyQt2VfaU+ekDomkgAh/B2ehseCr8UDhILtIIPLhZdCxHDGklzWi4/vNJ5KbeBPEa8vcn0tjQdLYo9Uy709om3ZunUaIDE4gJLjiB8kZTyZAhZseKNHusbXsUTTVhb63eha+O/SGR4rNLE4sLrjdB3S3IP3iMt0cW5ZlMtwa3Fj2KcFZnkuR7/uVdM7mnIEfPtRIqyd2/X9yXIvlZ0YMieRFjoo1riUgBAvwQFJWGyHrJruuuOt6PYTH+A4puRED1t51urNSU7iZo3ud9r6pNSTttZuvcmFNJnfkbqckZQVtnSaWUBqp+OV3nJjY5NyC3fiUjhuiwCENLbMrKyeDp1jk5PkidPYes7eGQHC2dxfgsxvdYWvf35lEimBbe2a1EDri2R4EfVZo6U0WXYuc7jgb5O46i+dirFideIoi7lp28FSMNe+Ih2pIs7O+8b5E9dslPjNe+VobawTRnpVHnZOm15dXYGpqd0u+WkFwG8Wk2cRxI525Kz7L4lvR7hNyz6HRU+maRmDYgdhz1zU2FTvjeXN9/WOS2qt0dWfApxav/RdMZqiI3Eanot/idkAqgIXU7mB12vGoNsj1EaiyO9Kked51hbRtrje5lD129IG3sC1oaOwfes2nuQwYnj+V8dxjNirdzevw04qu0Ve5km/nrn2HW6mNEbWJWPRQBa/ip0zphjxxTXkuzKkOYCOSp+0D7zDqB+qnpqt0bbA5JdXT3JJzTNt8nPhwaJtjzBcWt0H6cCoNq5rtb2pPCS4k30GSjrZi7I8EVJ1Q/w616kR7xtkeGaCDemUfHK0CyEleLoj3uXXyafppv8A62/1FeUfkvl3p57cI2f1FZXbh9iPC67/ADP+PwfNoXZNhcF9Hp2kjpvs9x7R0Que7DYP6RUtuOhH0ncsjkF2aSPdAATZH2OSCNN3mVo5ql4KOQKdFCGRuSjeFMVpJZAIO4cFESpXDjwUZalYyNmDigoh03jrRrCljZvy0naPoiuS2M1xD1SEiqWEaahP65tx9Euc0EKh0coMwOvaYnA5OB04p9TizQqNNHuva9uoPfdWiiqi5luIuL9XBCjlnB2MK6qbHHvPIAOnXbklVIwv6TbWPM2Fkk23nsGDPJoHVmmGztUPMxh2YA77C9lSD1f6Fk9EaXLE2O4flvtGmo5JVRvzsrTs/hlVUCXfjLQbkbwtdvAAa5Iap2KqY7us02+yD0upKxozS5ASzLNDxx2crfT7HPMbT5wbxFy0tyB5XS6t2ZqWHJm8Obc/ksrQrlGXcEpxcWOYNvloo8Tpyd3cbe17214KWnaWEh4LTyIspn1O65p4G4+i2R/Kx+mX91f92E8LiDYgjtU72lxAaCT1BWiiqmXBdGx9uDtD3Ih8gcSWsDRwa3Qdi49Z7aTv6CSkwxwbvvFssgOfNb0gIvfgmOJtIYDfIjL3apNTT2Njxsg1aKJljogpqg27EPTSgDmopasknK4SIPLC43j3LZtQAUshqLHTVek3jmBnnl/CLk3Wpm2sdun0UclSQLpOypda5GR0KLgO+FhlFG4r7/Z8Pej4qgWFggvQyG24Egdh4H7lEyNwNjqOHYgaSix2yQZqLfuldPDLI/cjaXON8h1LZxkiFzY52I1seR6+pMkybik6vcZOeAsMG8ksmIFx0sjKTESMiPf1IGeN19Rm8BoSPEpgTl70wfUg6m6VVxAQDjVck0Tcg4HTXsQmJ1OeSKwhxva10fieGwy55sfYZjMOPWDonSBOVSKw2otxULqjrR1Vs/KPVII7kI3BJftWCdJE3Iunkcl3qipHKNnzc5eRHkho9yaoN7kxs/qcvLsw+w8LrH/ef8fgruw2A+jQDeHTd0ne/QJ/zurn+CLLW867uC1/A5ntXdwQ0Sbs51JJFMutXK5nYtntXfC1a/gUz2z+5q2iQdSKU7RRK8/gQz2z+5qwdhme2d8LVvTkHWihP/sKMg2V/Owcftn/AAtWp2Bj9u/4WoPHIOtFBJyvwGfcq/Q1Ac5xP2nEhdZqfJ4xzS30h7bi1w1uQ6ktb5JIQLCqlH8rEY42uR45YopEjsglkxsTyXVIvJlGP1mQ/wArVpL5LIna1MnwsR0Msuogcjc7MdqsNBKN2wVzPkih/apfhYiofJhG39Zk+Fi2hmefGznFe1st4njrB6xoi9ncP82Qw2NhftJXQvxbRXv599/4WqWDyfsa4uFQ/MWtutRjBonPNBrYTU7iDcGx5heqJXdIk3uM7q0x7JNH+a7uCzLsm0/5rh/KEzTOa0VulF2jsRBbcWI8U+g2Wa0W864+4KX8HG+0d3BGhWc82qwkSR9H1wW2PUSN4dyQbcwbrIN0aF3cGtXW6nZRrxbzrh7glmNeT2OoDA6eRu5cjdDc721v2JZRtMrhnpmm+xxjC6stOmXL/tPm4tu2LWjsIuOWnFXkeSiDjUS352YPuU7PJhCP1iXuZ4LmeGTPUXW4u7OYVNQ52o910G+I33j0erVdbPkxh/aJe5ngoZfJZE7Wql+GPwW9KY/x2Lyc2papxFhkOaldvjQldJh8mUIFvSJD7meCmb5OIvbydzPBL6E+xRf1DB5OWBj+vvXnRutmT9V1T8XMXt5O5ngvfi6i9vJ3M8EPQyG+Pwefycqj3vVJuL36r9nNGRyEXtlY+9dIPk3hOs0nczwWPxaw+3k7meC3w+QP6jg8/k542qeQ4g6EX6/dxUXpjr3GS6SPJxFa3n5NdbM7tF78XEX7RJ3M8Fvh5h/UcHk5uzEZGklpIJ1tcZdqw7EXaEG2tuu2tua6OfJvF+0SfCzwWPxbRftEnws8FvRyIV/1DA9zlpqrONkbHXtPIFdCPkyhP+fJ8LPBe/FjD7eT4WeCb0ZeDfqGDyUYPyug3HePYuinyaRftMvczwWo8mUYNxUy/CzwQ9CXgP6jh8/kpNE4sO805juJvoUdJXAkkgAk3IGl+pW0+TmO1vSZPhYsHybst/ipfhZ4I+jLwI+uwt8/kqMldYJXV4mdLq9yeTRp/W5PgYg3+SmMnOrk+BiPosR9Zi7Mg8j1Rvz1Nr283H37zllWjY3ZBlC+RzJXPD2tbYhotukm+XasrpxrTGjyeoyRlkbR/9k="/>
          <p:cNvSpPr>
            <a:spLocks noChangeAspect="1" noChangeArrowheads="1"/>
          </p:cNvSpPr>
          <p:nvPr/>
        </p:nvSpPr>
        <p:spPr bwMode="auto">
          <a:xfrm>
            <a:off x="144463" y="-639763"/>
            <a:ext cx="3409950" cy="1343026"/>
          </a:xfrm>
          <a:prstGeom prst="rect">
            <a:avLst/>
          </a:prstGeom>
          <a:noFill/>
          <a:ln w="9525">
            <a:noFill/>
            <a:miter lim="800000"/>
            <a:headEnd/>
            <a:tailEnd/>
          </a:ln>
        </p:spPr>
        <p:txBody>
          <a:bodyPr/>
          <a:lstStyle/>
          <a:p>
            <a:endParaRPr lang="el-GR"/>
          </a:p>
        </p:txBody>
      </p:sp>
      <p:sp>
        <p:nvSpPr>
          <p:cNvPr id="38920" name="AutoShape 2" descr="https://encrypted-tbn0.gstatic.com/images?q=tbn:ANd9GcQuHHSffg7UzdS1bw1wILhyW9lGs2BFvy9tut3kdGxJWM0mnRZs"/>
          <p:cNvSpPr>
            <a:spLocks noChangeAspect="1" noChangeArrowheads="1"/>
          </p:cNvSpPr>
          <p:nvPr/>
        </p:nvSpPr>
        <p:spPr bwMode="auto">
          <a:xfrm>
            <a:off x="144463" y="-1790700"/>
            <a:ext cx="4295775" cy="3743325"/>
          </a:xfrm>
          <a:prstGeom prst="rect">
            <a:avLst/>
          </a:prstGeom>
          <a:noFill/>
          <a:ln w="9525">
            <a:noFill/>
            <a:miter lim="800000"/>
            <a:headEnd/>
            <a:tailEnd/>
          </a:ln>
        </p:spPr>
        <p:txBody>
          <a:bodyPr/>
          <a:lstStyle/>
          <a:p>
            <a:endParaRPr lang="el-GR"/>
          </a:p>
        </p:txBody>
      </p:sp>
      <p:pic>
        <p:nvPicPr>
          <p:cNvPr id="38921" name="Picture 4" descr="http://blog.smile-clinic.gr/wp-content/uploads/oulitida_patient.jpg"/>
          <p:cNvPicPr>
            <a:picLocks noChangeAspect="1" noChangeArrowheads="1"/>
          </p:cNvPicPr>
          <p:nvPr/>
        </p:nvPicPr>
        <p:blipFill>
          <a:blip r:embed="rId3" cstate="print"/>
          <a:srcRect/>
          <a:stretch>
            <a:fillRect/>
          </a:stretch>
        </p:blipFill>
        <p:spPr bwMode="auto">
          <a:xfrm>
            <a:off x="4211960" y="4221088"/>
            <a:ext cx="4765206" cy="2376264"/>
          </a:xfrm>
          <a:prstGeom prst="rect">
            <a:avLst/>
          </a:prstGeom>
          <a:ln>
            <a:noFill/>
          </a:ln>
          <a:effectLst>
            <a:softEdge rad="112500"/>
          </a:effectLst>
        </p:spPr>
      </p:pic>
      <p:sp>
        <p:nvSpPr>
          <p:cNvPr id="38922" name="AutoShape 6" descr="http://periodent.gr/wp-content/uploads/2013/04/%CF%80%CE%B5%CF%81%CE%B9%CE%BF-2.jpg"/>
          <p:cNvSpPr>
            <a:spLocks noChangeAspect="1" noChangeArrowheads="1"/>
          </p:cNvSpPr>
          <p:nvPr/>
        </p:nvSpPr>
        <p:spPr bwMode="auto">
          <a:xfrm>
            <a:off x="144463" y="-1684338"/>
            <a:ext cx="5715000" cy="3514726"/>
          </a:xfrm>
          <a:prstGeom prst="rect">
            <a:avLst/>
          </a:prstGeom>
          <a:noFill/>
          <a:ln w="9525">
            <a:noFill/>
            <a:miter lim="800000"/>
            <a:headEnd/>
            <a:tailEnd/>
          </a:ln>
        </p:spPr>
        <p:txBody>
          <a:bodyPr/>
          <a:lstStyle/>
          <a:p>
            <a:endParaRPr lang="el-GR"/>
          </a:p>
        </p:txBody>
      </p:sp>
      <p:sp>
        <p:nvSpPr>
          <p:cNvPr id="38923" name="AutoShape 8" descr="http://periodent.gr/wp-content/uploads/2013/04/%CF%80%CE%B5%CF%81%CE%B9%CE%BF-2.jpg"/>
          <p:cNvSpPr>
            <a:spLocks noChangeAspect="1" noChangeArrowheads="1"/>
          </p:cNvSpPr>
          <p:nvPr/>
        </p:nvSpPr>
        <p:spPr bwMode="auto">
          <a:xfrm>
            <a:off x="144463" y="-1684338"/>
            <a:ext cx="5715000" cy="3514726"/>
          </a:xfrm>
          <a:prstGeom prst="rect">
            <a:avLst/>
          </a:prstGeom>
          <a:noFill/>
          <a:ln w="9525">
            <a:noFill/>
            <a:miter lim="800000"/>
            <a:headEnd/>
            <a:tailEnd/>
          </a:ln>
        </p:spPr>
        <p:txBody>
          <a:bodyPr/>
          <a:lstStyle/>
          <a:p>
            <a:endParaRPr lang="el-GR"/>
          </a:p>
        </p:txBody>
      </p:sp>
      <p:sp>
        <p:nvSpPr>
          <p:cNvPr id="38924" name="AutoShape 10" descr="http://periodent.gr/wp-content/uploads/2013/04/%CF%80%CE%B5%CF%81%CE%B9%CE%BF-2.jpg"/>
          <p:cNvSpPr>
            <a:spLocks noChangeAspect="1" noChangeArrowheads="1"/>
          </p:cNvSpPr>
          <p:nvPr/>
        </p:nvSpPr>
        <p:spPr bwMode="auto">
          <a:xfrm>
            <a:off x="144463" y="-1684338"/>
            <a:ext cx="5715000" cy="3514726"/>
          </a:xfrm>
          <a:prstGeom prst="rect">
            <a:avLst/>
          </a:prstGeom>
          <a:noFill/>
          <a:ln w="9525">
            <a:noFill/>
            <a:miter lim="800000"/>
            <a:headEnd/>
            <a:tailEnd/>
          </a:ln>
        </p:spPr>
        <p:txBody>
          <a:bodyPr/>
          <a:lstStyle/>
          <a:p>
            <a:endParaRPr lang="el-GR"/>
          </a:p>
        </p:txBody>
      </p:sp>
      <p:sp>
        <p:nvSpPr>
          <p:cNvPr id="38925" name="AutoShape 12" descr="http://www.gperio.gr/wp-content/uploads/2013/09/prin-meta-1024x384.jpg"/>
          <p:cNvSpPr>
            <a:spLocks noChangeAspect="1" noChangeArrowheads="1"/>
          </p:cNvSpPr>
          <p:nvPr/>
        </p:nvSpPr>
        <p:spPr bwMode="auto">
          <a:xfrm>
            <a:off x="144463" y="-1401763"/>
            <a:ext cx="7810500" cy="2933701"/>
          </a:xfrm>
          <a:prstGeom prst="rect">
            <a:avLst/>
          </a:prstGeom>
          <a:noFill/>
          <a:ln w="9525">
            <a:noFill/>
            <a:miter lim="800000"/>
            <a:headEnd/>
            <a:tailEnd/>
          </a:ln>
        </p:spPr>
        <p:txBody>
          <a:bodyPr/>
          <a:lstStyle/>
          <a:p>
            <a:endParaRPr lang="el-GR"/>
          </a:p>
        </p:txBody>
      </p:sp>
      <p:sp>
        <p:nvSpPr>
          <p:cNvPr id="38926" name="AutoShape 16" descr="Αποτέλεσμα εικόνας για ουλιτιδα"/>
          <p:cNvSpPr>
            <a:spLocks noChangeAspect="1" noChangeArrowheads="1"/>
          </p:cNvSpPr>
          <p:nvPr/>
        </p:nvSpPr>
        <p:spPr bwMode="auto">
          <a:xfrm>
            <a:off x="144463" y="-144463"/>
            <a:ext cx="304800" cy="304801"/>
          </a:xfrm>
          <a:prstGeom prst="rect">
            <a:avLst/>
          </a:prstGeom>
          <a:noFill/>
          <a:ln w="9525">
            <a:noFill/>
            <a:miter lim="800000"/>
            <a:headEnd/>
            <a:tailEnd/>
          </a:ln>
        </p:spPr>
        <p:txBody>
          <a:bodyPr/>
          <a:lstStyle/>
          <a:p>
            <a:endParaRPr lang="el-GR"/>
          </a:p>
        </p:txBody>
      </p:sp>
      <p:sp>
        <p:nvSpPr>
          <p:cNvPr id="38927" name="AutoShape 20" descr="Αποτέλεσμα εικόνας για ουλιτιδα"/>
          <p:cNvSpPr>
            <a:spLocks noChangeAspect="1" noChangeArrowheads="1"/>
          </p:cNvSpPr>
          <p:nvPr/>
        </p:nvSpPr>
        <p:spPr bwMode="auto">
          <a:xfrm>
            <a:off x="144463" y="-144463"/>
            <a:ext cx="304800" cy="304801"/>
          </a:xfrm>
          <a:prstGeom prst="rect">
            <a:avLst/>
          </a:prstGeom>
          <a:noFill/>
          <a:ln w="9525">
            <a:noFill/>
            <a:miter lim="800000"/>
            <a:headEnd/>
            <a:tailEnd/>
          </a:ln>
        </p:spPr>
        <p:txBody>
          <a:bodyPr/>
          <a:lstStyle/>
          <a:p>
            <a:endParaRPr lang="el-GR"/>
          </a:p>
        </p:txBody>
      </p:sp>
      <p:sp>
        <p:nvSpPr>
          <p:cNvPr id="38928" name="AutoShape 22" descr="https://encrypted-tbn1.gstatic.com/images?q=tbn:ANd9GcSj0vrJVCc0KCu4CbEHmZHp_iIuGxwnunhhXXEVxFpPeoXRNg5saQ"/>
          <p:cNvSpPr>
            <a:spLocks noChangeAspect="1" noChangeArrowheads="1"/>
          </p:cNvSpPr>
          <p:nvPr/>
        </p:nvSpPr>
        <p:spPr bwMode="auto">
          <a:xfrm>
            <a:off x="144463" y="-1790700"/>
            <a:ext cx="6657975" cy="3743325"/>
          </a:xfrm>
          <a:prstGeom prst="rect">
            <a:avLst/>
          </a:prstGeom>
          <a:noFill/>
          <a:ln w="9525">
            <a:noFill/>
            <a:miter lim="800000"/>
            <a:headEnd/>
            <a:tailEnd/>
          </a:ln>
        </p:spPr>
        <p:txBody>
          <a:bodyPr/>
          <a:lstStyle/>
          <a:p>
            <a:endParaRPr lang="el-GR"/>
          </a:p>
        </p:txBody>
      </p:sp>
      <p:pic>
        <p:nvPicPr>
          <p:cNvPr id="38929" name="Picture 24" descr="https://encrypted-tbn1.gstatic.com/images?q=tbn:ANd9GcSj0vrJVCc0KCu4CbEHmZHp_iIuGxwnunhhXXEVxFpPeoXRNg5saQ"/>
          <p:cNvPicPr>
            <a:picLocks noChangeAspect="1" noChangeArrowheads="1"/>
          </p:cNvPicPr>
          <p:nvPr/>
        </p:nvPicPr>
        <p:blipFill>
          <a:blip r:embed="rId4" cstate="print">
            <a:lum bright="20000" contrast="10000"/>
          </a:blip>
          <a:srcRect/>
          <a:stretch>
            <a:fillRect/>
          </a:stretch>
        </p:blipFill>
        <p:spPr bwMode="auto">
          <a:xfrm>
            <a:off x="0" y="4221088"/>
            <a:ext cx="4283969" cy="2408722"/>
          </a:xfrm>
          <a:prstGeom prst="rect">
            <a:avLst/>
          </a:prstGeom>
          <a:ln>
            <a:noFill/>
          </a:ln>
          <a:effectLst>
            <a:softEdge rad="112500"/>
          </a:effectLst>
        </p:spPr>
      </p:pic>
      <p:pic>
        <p:nvPicPr>
          <p:cNvPr id="38930" name="Picture 8" descr="http://hspd.azurewebsites.net/data/files/Gia%20Goneis/gingivitis.jpg"/>
          <p:cNvPicPr>
            <a:picLocks noChangeAspect="1" noChangeArrowheads="1"/>
          </p:cNvPicPr>
          <p:nvPr/>
        </p:nvPicPr>
        <p:blipFill>
          <a:blip r:embed="rId5" cstate="print"/>
          <a:srcRect t="5103" r="50685" b="-631"/>
          <a:stretch>
            <a:fillRect/>
          </a:stretch>
        </p:blipFill>
        <p:spPr bwMode="auto">
          <a:xfrm>
            <a:off x="667183" y="764704"/>
            <a:ext cx="7809635" cy="316835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4" descr="data:image/jpeg;base64,/9j/4AAQSkZJRgABAQAAAQABAAD/2wCEAAkGBxAQDxQQDxAPEBAPDw8PDw8PDw8NDw8PFBEWFhQRFBQYHCggGBolHBQUITEhJSkrLi4uFx8zODMsNygtLisBCgoKDg0OFxAQFywcHBwsLCwsLCwsLCwsLCwsLCwsLCwsLCwsLCwsLCwsLCwsLCwsLCwsLCwsLCwsLCwsLCwsLP/AABEIALcBEwMBEQACEQEDEQH/xAAcAAACAwEBAQEAAAAAAAAAAAAAAQIDBAUGCAf/xAA8EAACAQIEAwUGBQEHBQAAAAAAAQIDEQQSITEFQVEiYXGBkQYTMkKh0RQjUrHBkgczU2Jy4fAVQ2PC4v/EABsBAQACAwEBAAAAAAAAAAAAAAABAgMEBQYH/8QANBEBAAICAQMDAwIDBgcAAAAAAAECAxEEEiExBUFREyJhFHEygbEVIzPB0fEGQlJicpGh/9oADAMBAAIRAxEAPwD9vAYAAwAAAAAAAAAAAAAAAAAAAAABAFwI5vP9ghXOulz8l9y0UmVLZa1YsVxCydrLw39TPTD8tPLyp9uzynG+NqK1lr0veTOlhwOJyuZrtvu8djeITqPVvw5G/WsV8ORabXndmOV2WI1AjTIJsbkkDW1M6oXijPOqV2yxVRKRDLEKZ1LEbZIqpdcrtk6H04eaetACAAABgIAAAAAAYAAgABgIAAYCbAy4rFqCulmldJLvf8EbT0o0MXFpOb156aJ+A2npLEtuN4vP3J2+hlx2rv4aubHk1uO7yfEvamnTbhq5LRpK1n33Opi4nVG/ZwM/PikzXXeHl+Ie0lWpdReVd2/qbtMFauZk5OTJ76hx3KUndtvx1MzX7QLEoRcyE6QnVC0VUTqEbZYqolMhkiquUiF4hTUqkbZK0ZJzKs0Qqciu19Pqc849OAEAAMAAQDAAEAAMAAQAAAABcDHisao6K3Px9CE6cyrjJP8AU9lyWg0ncM1XEyclaLSSe6b17xo2t98rafQhYRxavZgYOMcHpYldpWnbSa+JePVGzx+VfFPbx8NHl8DFyI7xqfl4TiXDJ4eeWotH8Ml8Ml1X2O/hz1y13V4/lcXJx79N4/n8sbmZmtpTOoQyRVQ5sjbJ0q5VCF4qqlMheIUzrojbJFGepWI2y1oolUK7ZYqqdQja/SjnKp0+rDzz0YAQDAAABAMAAQAAwABAMBADAw4nEN6R5bv7DSWGUPPvJQrcQFKIFFSkvB9wSxVYNNt6p8+hGkxJ0sS4b6x680RpZfxLh0MRQd1mi+m8X+uJlw5rYrbhrcnjUz0ml/8AZ+X8ToToVXTnutU+UovaSPRYssZKxaHj8/GthvNLezHKoX2xxVXKYXiqmdQhkirNVrFZllrRRJkMsQrnMiZXiqmUyu14qtoYSpPWMbR/VLsx9TDkz0p5ls4eNkyzqsbWfhqK0liI352i2r+Joz6lSJdavoHImNvqU0VwAgGAAIAAAGAAIBgIBgACAoxlSyst3oBkUSRCVNvZAVSpNcgKpoCmQFc1cDFXp28AtErOF8Q9xNRk/wAuTSv+l8mRpMsX9ofs77yj72ktY9qNvVx8Huu83OHn+nbU+Jc7ncb6tNx5h+SyqtcztbefikKZVhtkiiDqEbT0qZT1K7ZIqWZ7LXuWtyJtpMV20Lh8rZqso0o9ZvV+ETUy8zHT326XG9Nz5p+2quWMoU/7qDqy/XU0j5ROVm9StbtV6bif8P0r3yztixWOqVfjk2uUVpFeRzr5LW8y7+LjY8UapGmYxs768Om8KAEAwAAAAABAMBAMBAADAQGerTvK7eiVkgGrLZBKLkQK5MDPVin/ALE7NMValbwJQqaArkgOZjaOjXXbxC0Tt1/ZnGrEUZ4arrKCtru4cn5aDxKJfkntrwl4bEyTVlJvwzc/XfzOzxM3XTU+YcHm4Pp36o8S8zJmztrxB0aM5vLCLk+iKWvFY3MslKWvOqxtong6dPWvVSf+HT7c/N7I5+b1GlPDt8T0PPm7zGoVS4vk0w9ONP8Azy7dR+b2OVm52S70/E9CwYe9u8ubWqym805OTfNu5pTMz5diuOtI1WNKyFgkNkVaaeBnJXs9e4nSZiIfWJ0ngzAQDAQFFXFxW2r7iNp0oeMk9oobB+Ln0Q2aThjl8yaG0NMKiezuSJgAABVVrxju/IjYz/j10+o2nSUcXF9UDRyl0YFcpf8AH9glBy/4wIuXn+wEJS6/QCmX0/YIlmrQsWQpYGfE08yCXD/FSw2IhXjtfLNcmhHeNLSs/tKw0MTRVWGssqa63SuvpdeSM/FydF4anLw9eOY94fj02dlxIhTVrSirwlKN9JZXa8Xy/Y0ufWbYZ17Ox6JkrTmU6o7T2UHmH0iIATpJQb2RCelfSwUmE9MOhhsClyJS2pWG0dMPpM6b5+AEBGpUUVdgc+viXLRaIhKEYW1ZBCupiEtho6tKvxD6E9KvWar9UOk6ltOdtYsJb8Nic2j3JGoCjE1sq73sRKXJqVG2QbQuSDOQlbTr2JF/vE9dAISqLxIEHJvuAikSrBsJVTV0102/gmEMTYEWSONxKinmVk9Myvqr+BHiV6940zQxTq4fLN6pZeiVuiJjtKJflnGMP7qtOHR3Xg9TtYb9dIlws+PoyTDn1I3TXcWvXqrMGK/Reto9pKhRckjyFq6mY+H1jFPVSLfMN1LA9SrK2U8MlyAujAGk8oNGB9InUfPQBRiK+XTn+xEymIc2rUbZCZlZSgTKsKMXV1stkIhFrMrLse0HUGjq0amV0tFolOM7Dynw1wlfVEeFmmOKl1AqxNRy1fLQCiFNvZXJFv4fqSKKtBrYaRtQpFVolfTdwlYAXATYQjcJRm+YQx1lZkoQAw4+GsX32fmJ8LUnu5UaGWcktm7ja0vF+2uA/NhP9SlF+VrfudLgzuJhyPUftmtvlxKeGSOhpyLZNrsPQVkeR5cdOa8fl9c9Lv18PFb/ALYaYwNd0Emgk7BAsDZ2Cu30cdR8/AHLxEryfiVWU01eRMKy0SdkwMDWpdilRUkTEMdraZ5TsXiGCbnFkTC1bylGRXTLF9tuHnyKzDLWV0JEMiNfERhHNLZcurERtW1oiO7zON9t4055VTnPVLsNXXk9DYrgmY252X1OlLdOtu3w3jNOurwlru4y0nHxRjvjmvlt4eRTLG6y6Dlcxthmr076rclCmEiq0NKkEi4EbkBNgRlsSM1fkSqqAz4xdh92voSMkKd+7y38yjI897bUPyoP/wAlvWL+x0PT5++f2cn1ftjrP5ePUTrPPbSorQ8jzv8AHv8Au+weiduBh/8AFakarq7NxCuyJCISAjcPo46j5+AOTW+J+LISVDcmESsq7Ee4yNF2KWOui9WDIzVNi8Nawje3df1JREzpOLKSzUnu00pbFGz8StjVuyul4s4PtZinCnpyTsu9mbDXctHnZZpjnXl4PG0GpJVJZb2k1vJX+Z228Dfj8PO3iaz93lescsPKNWlPNNaLW91zUu4i0RaNTC+O04rxetu79K4JxOOIoxqx2mtucZLeL8zm3r0zp6vBljLSLQ3NlWWWOekn6iSF1KRVdNsgK4CuAmyRlrPYlVXcCjFPsPwAshFd2xRkeV9vJfl049ajfpF/c6Pp0ffafw4/rE/3dY/LxTZ13AiNrqUNEeN5FurLafy+0cCn0+Njp8VhaomGIbE2PKW0xzcKkTFVZzRCfu0tXZeJkri21cvNivupeMpLS5sRxZcy3q9Iny+ijI4oA5mLjab79SEqqW5MIlfUREjM46l4Y7QzVqZMSxTXahw5MttimiHubacr3LdSn0tB07Eb2t0TCymtUUlnr7LGrNkeU+HlvaHHRzZlaSTapp/O183+lfU3cONw+dy4ie3f4eNxLcpOUndt3bNrWnG65tO5ZPduTst35FZZavXf2eYtxnVoN6aVY+K7M/8A19DU5NfEu36Vlnc0l7xyNSHblnrPUSiDpMqvC4hJXATYEJSJGScrslUrgUYl6JdZJfUJhojFauyKLvCe3OIvWhD9EW/6n/8AJ1/Tq6rNvl5/1i+8la/Ef1eZSu7Gzysv08VrMHpfFnkcrHT87n9obYwPI62+t9eo1CaiXirDbIcssdZNIy1xTLUy8qtfMsVbii2prM+vI26cb5cXkeqR4p3Uxw9Wq7ybt0Rs1rWvhycmbJln7pbY8I02J62P6b6INNugDJjqfzLloyEsLCGiLuiZQg1yYiSYVTRZSYUzpkGoQkklqTCttQzOTb0L6hgiZmey+lC2rKTLPWHG4rxHVxXwJ2k09ak/8OP8s28GHtuXE9R9Q1M0r4jz+Z+I/wA3lOIZpTblbM90tor9K8DfrERHZ5vLlta+7ObWgRMLUsw1KZWYbNbO37DRf4tvkqU7/wBUTW5H8Dq+l/438n6O5GhD0cyz1J3ZKnV3TpPUoywvciFkXICOr2ApxF46dSVWckO4FF81RdIK78XsRKYX1qijH6lV35hxas62InPlmsvBaI72H+7xxDzPIrOfPa3sjQw9tTlc/POSeiPEPW+h8OOPWctvM+P2TrVoQV5SSNKuGZ8Oxm5lKRuZc6rxWUtKMX/qext040R5cXP6pM9qFS4fUqO8233cjPEVr4cy975J3aXZwfB0uRE2K0dnDcPS5FJszRRtWERTqX6X6sY0gBNAY6+E5x9CBlu4loVttZB5l3iYRWUJx6kLKmidqzDPVh3rzZaJYrxE+6HvqcV2pRXmmT02nxCv1cdI72hgx/Erwl7ttWXaqNWUFza6voZsWD7o6nP5fqEfTmMX/v4eRq123daRjdQXNLq+99TqRXs8hkyTae3slNKavtJb95XvBMxaN+8MFWkW0itmSpRKTDPW703slgvdpzlpKdvKK2Rp8j4eg9L7bt8vQVsT0NWKOtfPCFOXMWhOO2+7VRZjls1ldG7Krm3Fd7ISrnWfLQnSNs8iUIMJU16uVd70S6sAorLHXd6yfeVnutDi+0fEssHCL7U1bwXNmzx8e7bnxDByMvTXUeZeIr42lS+KSv0WrfkbWXJM9qtfj46V+6/j+rJPiVWrpSi4rq9/Q1a4IjvLeyeoXt2pGoWYbg8pu825PvMu4jw056rzu07d7BcHS5FJsvGN2cPw9LkUmzLFG6nhkisyyRVfGmUmV4qn7srtbT9FJYQAAAGHiWLo01+bJJ8kviLVpa3hhzcjHijd5081iOP6tUYOXe05fRG1Tjf9UuRm9X9sVduXiuM127TqqHdGy/bX1NivHp7Rty83qeeZ1a+v2YvxbbXanLXVybs16l5xxHs1q8y1p/imf3aI1L8l5tsx9LajPtasSklaMX1SRHSt9esR4UYnFOosk0oRTuqa0bfJyMladPeO7Ty8icsdNvtj4/1YY4O7vy5GX6jSjBP8l1PCW1v67ETfa9ePrut9ynFppFNztmjHXp1MOVG0ZO6vujPMbhpVt0y7mGi4wSd02rvu7jRyTEy9Jx6WpjjflbbVFGxEd4aqRhs38XhuoR0MMy3ax2XSjp2nl7iqzlV8dklZrTqieyO5xx1N/Ml46EoOWJh+peoSpni76QTffsglWmo9qTvL6LwK+VvDhce9qKVDs3z1Plpw1fi+hlpi35YcmaK+O8vEYnEYrFScneCfJfFbxNvqiI1DT6bWncteB9n+bV31erKTZkijv4PhCXIpNmWKOth8AlyKTZlrRtp0Eik2ZYoujTKbZIqmoEbW0moEbTpLKRtOnvS7VIBSlYDFisekmk9Vpfo/uZK45lrZeRWsTqXFqYanT/Mq9t/E3NqUnpyRsxMz2q5WStK/fk7/ALvO8V43KreFPsU9tNG0bmLBEd58uDzPUpv9uPtDj2Nhyd7JyZErRMuhwuOdyT2SXq2YMn2uhw4nLMxPsx15OMmtVaTXmmZIiJhq5LTFpj4WYmntPlJX8yKz7IzV8W+XRwDzU7807GHL9suhwo+rXU+yeIw7lHR2fJlKZO7a5HD+yZizl06jV078/U2ZiJcel5ruJbvZjhn4nErMr06fbqdHbaPm/wCTHycnRTt5lvekcT9RniZj7a95ewxfs8nrTlb/ACy+5y4yS9hfi1nwwT4JVj8qdujTLfUY/wBNKyjw5r4tO7dlLW22MeLp8tOVLRK37lGZRUhcgYMVgVJbAcLF8KqR1pya7n2kEuRiMTi6X/ahO3TQbNOdX9pcYtFhvNz0/Yy1pWfdite0eIYamLx9fSUvdxe6ppp/1bmaK1hgm15X4DgCWrV29W3q2y0yiKu/heFpcikyyxV0qOCS5FJsyxVqhRSMcyyxVbGBWZZYqmoFdraTUCNraTUBsTUCEjIQh7YytQmwOPxnHqEd7XvfuS3ZlxU6pafMzxip508fPG+97VSWWF+xCNRR7PVvqzo9PT2rHd5ec0Zp6sltV9oiXMxNRZnklJp6dp59OSuZ6ROu8OXyLR1T0WmY/Kp2tp59xdqzEIEjbPDR9ypJq6TbfXuMPXPXpvzgpOCLxPeGbD15Qbyu199Ey9qxPlrY818fespyozm81rtvXzK7iOyem+SerXl18Nw5ullnutu4w2yatuG/j4s2x9Nl2A4ZKEnd3i90VyZItDLxeLfFbe2uvh4x11MVW/kt21Li1MI61VQpRvOT8l1bNmLxSu7OVPHtny9GOO8ve8E4XDC0lCOsnrOfOUvsczLlnJbcvY8Lh04uKKV8+8/Mt8poxNtkr1QjbHNgQaCUcoCdMgVTooJZa2Ci+QHPrcJi+SESM/8A0mK5IvFlZrCUcClyLdSvQsVCw2mITVMrMskJqmVlkhJQKrxKagQttJRCdpKJCNpKINnlIRt665layjGVlCEpPaKb/wBiaxudKZL9FZt8PzfjeMrTd6mile0ei6X8LHWwVpHh4r1LPntP39olyLG05BhCal9vIIlKwVSu8rXJ2bXgRqN7WjJMVmvtKMI6oiSveYehwVWFknZGneJdzDamtOnHE00tzF0zLcjJSFVfikIrSxaMcypflUhkoRq4l9hPLezm9Ir7lrTXH5Vw48nJn7Y7fL03CeHQoR7Osn8U3u/sjTyZJvPd6Di8WmCuq+fl0Mxibm1VWY0jbFOYRtXcJg7kLC4EXIhKDYEWQK5ICqUCRW4EiLgNgyEbX0MgSaiQnZqITtKwTs7EGxYGzsEbeobLsLlcYq3jlW27L1Ycs7h47jFppRjq4ttva/Kx0OP27y8r6t98RWPZxGjeeeAEkghrwuGc7W8Clr6ZcWCckuk+G6ZUnJ87cvM15zOnX0/caiNk+DTvdKMfGTf8Ff1EM0ek33uNQUeCVV88fRsieTWfZanpGWP+dJ8Hqvep6Ir+or8Mv9lXnzc6fAtbyk5eOxW3JmfHZmx+k46zu3f93a4bF0tF8PQ17Tt1sNPpxqPDuQqK1zE24N1QnairUAztgRuQtBXIWK5CSACAgI2CScQIOJIi4gGUhcZQBRCRlALAOwBYAsQPRy1Vi7E5eNwb63TLRLHam3m8bwqom3BJ89Hr9Tbx5o8S4vL4N7bmsbc+cMv95C3jE2a334lxsvH6f46//GaeFT1i/IzRf5c2/H8zWWfJrYyba078PUcKwOWCvo2rvrqc/Nl3M6en4HD6ccTZ1I00tEjWmzs0xxCVim2WKE0RtfoKw2npLKNnSaiNp6V9GdiFohNzCUWyEotBOisQsVgkWIBYBWICsAWCRYCMkSIWCDsQvBWCQElYAsAWCBYAsQO/cuxoVVdAYasdSVZhnnC+5aJY7UifLJUwFN/IvLQyRmtHu1MnBw381UrhNO98vrqX/U2av9k4d706VOCSt0MU223qYYrGk8pXbLFRlIXiCcSE6GUJ0WUGhYGgkDRhOgQaMJBCQAABARICEkAAJhKDRKCsQmAFiCRYIFgHYBWALEDul1A0EM2IpgZWiUIuI2jQyDZpZGmNnSlkI2nQyg0MoNIOICsArAFgCwBYJFiAWARAAAJIBAASAEwIsBBICQAACQDsAWALEDtllABCpG6AyTgShHIBKFMC1xICygPIEjIEITpgVNEiJARICAAAAQABWCRYBWAVgkAIBMBMBBICQAWAaQDsAWALEIf/2Q=="/>
          <p:cNvSpPr>
            <a:spLocks noChangeAspect="1" noChangeArrowheads="1"/>
          </p:cNvSpPr>
          <p:nvPr/>
        </p:nvSpPr>
        <p:spPr bwMode="auto">
          <a:xfrm>
            <a:off x="144463" y="-1790700"/>
            <a:ext cx="5619750" cy="3743325"/>
          </a:xfrm>
          <a:prstGeom prst="rect">
            <a:avLst/>
          </a:prstGeom>
          <a:noFill/>
          <a:ln w="9525">
            <a:noFill/>
            <a:miter lim="800000"/>
            <a:headEnd/>
            <a:tailEnd/>
          </a:ln>
        </p:spPr>
        <p:txBody>
          <a:bodyPr/>
          <a:lstStyle/>
          <a:p>
            <a:endParaRPr lang="el-GR"/>
          </a:p>
        </p:txBody>
      </p:sp>
      <p:sp>
        <p:nvSpPr>
          <p:cNvPr id="40963" name="AutoShape 6" descr="data:image/jpeg;base64,/9j/4AAQSkZJRgABAQAAAQABAAD/2wCEAAkGBxAQDxQQDxAPEBAPDw8PDw8PDw8NDw8PFBEWFhQRFBQYHCggGBolHBQUITEhJSkrLi4uFx8zODMsNygtLisBCgoKDg0OFxAQFywcHBwsLCwsLCwsLCwsLCwsLCwsLCwsLCwsLCwsLCwsLCwsLCwsLCwsLCwsLCwsLCwsLCwsLP/AABEIALcBEwMBEQACEQEDEQH/xAAcAAACAwEBAQEAAAAAAAAAAAAAAQIDBAUGCAf/xAA8EAACAQIEAwUGBQEHBQAAAAAAAQIDEQQSITEFQVEiYXGBkQYTMkKh0RQjUrHBkgczU2Jy4fAVQ2PC4v/EABsBAQACAwEBAAAAAAAAAAAAAAABAgMEBQYH/8QANBEBAAICAQMDAwIDBgcAAAAAAAECAxEEEiExBUFREyJhFHEygbEVIzPB0fEGQlJicpGh/9oADAMBAAIRAxEAPwD9vAYAAwAAAAAAAAAAAAAAAAAAAAABAFwI5vP9ghXOulz8l9y0UmVLZa1YsVxCydrLw39TPTD8tPLyp9uzynG+NqK1lr0veTOlhwOJyuZrtvu8djeITqPVvw5G/WsV8ORabXndmOV2WI1AjTIJsbkkDW1M6oXijPOqV2yxVRKRDLEKZ1LEbZIqpdcrtk6H04eaetACAAABgIAAAAAAYAAgABgIAAYCbAy4rFqCulmldJLvf8EbT0o0MXFpOb156aJ+A2npLEtuN4vP3J2+hlx2rv4aubHk1uO7yfEvamnTbhq5LRpK1n33Opi4nVG/ZwM/PikzXXeHl+Ie0lWpdReVd2/qbtMFauZk5OTJ76hx3KUndtvx1MzX7QLEoRcyE6QnVC0VUTqEbZYqolMhkiquUiF4hTUqkbZK0ZJzKs0Qqciu19Pqc849OAEAAMAAQDAAEAAMAAQAAAABcDHisao6K3Px9CE6cyrjJP8AU9lyWg0ncM1XEyclaLSSe6b17xo2t98rafQhYRxavZgYOMcHpYldpWnbSa+JePVGzx+VfFPbx8NHl8DFyI7xqfl4TiXDJ4eeWotH8Ml8Ml1X2O/hz1y13V4/lcXJx79N4/n8sbmZmtpTOoQyRVQ5sjbJ0q5VCF4qqlMheIUzrojbJFGepWI2y1oolUK7ZYqqdQja/SjnKp0+rDzz0YAQDAAABAMAAQAAwABAMBADAw4nEN6R5bv7DSWGUPPvJQrcQFKIFFSkvB9wSxVYNNt6p8+hGkxJ0sS4b6x680RpZfxLh0MRQd1mi+m8X+uJlw5rYrbhrcnjUz0ml/8AZ+X8ToToVXTnutU+UovaSPRYssZKxaHj8/GthvNLezHKoX2xxVXKYXiqmdQhkirNVrFZllrRRJkMsQrnMiZXiqmUyu14qtoYSpPWMbR/VLsx9TDkz0p5ls4eNkyzqsbWfhqK0liI352i2r+Joz6lSJdavoHImNvqU0VwAgGAAIAAAGAAIBgIBgACAoxlSyst3oBkUSRCVNvZAVSpNcgKpoCmQFc1cDFXp28AtErOF8Q9xNRk/wAuTSv+l8mRpMsX9ofs77yj72ktY9qNvVx8Huu83OHn+nbU+Jc7ncb6tNx5h+SyqtcztbefikKZVhtkiiDqEbT0qZT1K7ZIqWZ7LXuWtyJtpMV20Lh8rZqso0o9ZvV+ETUy8zHT326XG9Nz5p+2quWMoU/7qDqy/XU0j5ROVm9StbtV6bif8P0r3yztixWOqVfjk2uUVpFeRzr5LW8y7+LjY8UapGmYxs768Om8KAEAwAAAAABAMBAMBAADAQGerTvK7eiVkgGrLZBKLkQK5MDPVin/ALE7NMValbwJQqaArkgOZjaOjXXbxC0Tt1/ZnGrEUZ4arrKCtru4cn5aDxKJfkntrwl4bEyTVlJvwzc/XfzOzxM3XTU+YcHm4Pp36o8S8zJmztrxB0aM5vLCLk+iKWvFY3MslKWvOqxtong6dPWvVSf+HT7c/N7I5+b1GlPDt8T0PPm7zGoVS4vk0w9ONP8Azy7dR+b2OVm52S70/E9CwYe9u8ubWqym805OTfNu5pTMz5diuOtI1WNKyFgkNkVaaeBnJXs9e4nSZiIfWJ0ngzAQDAQFFXFxW2r7iNp0oeMk9oobB+Ln0Q2aThjl8yaG0NMKiezuSJgAABVVrxju/IjYz/j10+o2nSUcXF9UDRyl0YFcpf8AH9glBy/4wIuXn+wEJS6/QCmX0/YIlmrQsWQpYGfE08yCXD/FSw2IhXjtfLNcmhHeNLSs/tKw0MTRVWGssqa63SuvpdeSM/FydF4anLw9eOY94fj02dlxIhTVrSirwlKN9JZXa8Xy/Y0ufWbYZ17Ox6JkrTmU6o7T2UHmH0iIATpJQb2RCelfSwUmE9MOhhsClyJS2pWG0dMPpM6b5+AEBGpUUVdgc+viXLRaIhKEYW1ZBCupiEtho6tKvxD6E9KvWar9UOk6ltOdtYsJb8Nic2j3JGoCjE1sq73sRKXJqVG2QbQuSDOQlbTr2JF/vE9dAISqLxIEHJvuAikSrBsJVTV0102/gmEMTYEWSONxKinmVk9Myvqr+BHiV6940zQxTq4fLN6pZeiVuiJjtKJflnGMP7qtOHR3Xg9TtYb9dIlws+PoyTDn1I3TXcWvXqrMGK/Reto9pKhRckjyFq6mY+H1jFPVSLfMN1LA9SrK2U8MlyAujAGk8oNGB9InUfPQBRiK+XTn+xEymIc2rUbZCZlZSgTKsKMXV1stkIhFrMrLse0HUGjq0amV0tFolOM7Dynw1wlfVEeFmmOKl1AqxNRy1fLQCiFNvZXJFv4fqSKKtBrYaRtQpFVolfTdwlYAXATYQjcJRm+YQx1lZkoQAw4+GsX32fmJ8LUnu5UaGWcktm7ja0vF+2uA/NhP9SlF+VrfudLgzuJhyPUftmtvlxKeGSOhpyLZNrsPQVkeR5cdOa8fl9c9Lv18PFb/ALYaYwNd0Emgk7BAsDZ2Cu30cdR8/AHLxEryfiVWU01eRMKy0SdkwMDWpdilRUkTEMdraZ5TsXiGCbnFkTC1bylGRXTLF9tuHnyKzDLWV0JEMiNfERhHNLZcurERtW1oiO7zON9t4055VTnPVLsNXXk9DYrgmY252X1OlLdOtu3w3jNOurwlru4y0nHxRjvjmvlt4eRTLG6y6Dlcxthmr076rclCmEiq0NKkEi4EbkBNgRlsSM1fkSqqAz4xdh92voSMkKd+7y38yjI897bUPyoP/wAlvWL+x0PT5++f2cn1ftjrP5ePUTrPPbSorQ8jzv8AHv8Au+weiduBh/8AFakarq7NxCuyJCISAjcPo46j5+AOTW+J+LISVDcmESsq7Ee4yNF2KWOui9WDIzVNi8Nawje3df1JREzpOLKSzUnu00pbFGz8StjVuyul4s4PtZinCnpyTsu9mbDXctHnZZpjnXl4PG0GpJVJZb2k1vJX+Z228Dfj8PO3iaz93lescsPKNWlPNNaLW91zUu4i0RaNTC+O04rxetu79K4JxOOIoxqx2mtucZLeL8zm3r0zp6vBljLSLQ3NlWWWOekn6iSF1KRVdNsgK4CuAmyRlrPYlVXcCjFPsPwAshFd2xRkeV9vJfl049ajfpF/c6Pp0ffafw4/rE/3dY/LxTZ13AiNrqUNEeN5FurLafy+0cCn0+Njp8VhaomGIbE2PKW0xzcKkTFVZzRCfu0tXZeJkri21cvNivupeMpLS5sRxZcy3q9Iny+ijI4oA5mLjab79SEqqW5MIlfUREjM46l4Y7QzVqZMSxTXahw5MttimiHubacr3LdSn0tB07Eb2t0TCymtUUlnr7LGrNkeU+HlvaHHRzZlaSTapp/O183+lfU3cONw+dy4ie3f4eNxLcpOUndt3bNrWnG65tO5ZPduTst35FZZavXf2eYtxnVoN6aVY+K7M/8A19DU5NfEu36Vlnc0l7xyNSHblnrPUSiDpMqvC4hJXATYEJSJGScrslUrgUYl6JdZJfUJhojFauyKLvCe3OIvWhD9EW/6n/8AJ1/Tq6rNvl5/1i+8la/Ef1eZSu7Gzysv08VrMHpfFnkcrHT87n9obYwPI62+t9eo1CaiXirDbIcssdZNIy1xTLUy8qtfMsVbii2prM+vI26cb5cXkeqR4p3Uxw9Wq7ybt0Rs1rWvhycmbJln7pbY8I02J62P6b6INNugDJjqfzLloyEsLCGiLuiZQg1yYiSYVTRZSYUzpkGoQkklqTCttQzOTb0L6hgiZmey+lC2rKTLPWHG4rxHVxXwJ2k09ak/8OP8s28GHtuXE9R9Q1M0r4jz+Z+I/wA3lOIZpTblbM90tor9K8DfrERHZ5vLlta+7ObWgRMLUsw1KZWYbNbO37DRf4tvkqU7/wBUTW5H8Dq+l/438n6O5GhD0cyz1J3ZKnV3TpPUoywvciFkXICOr2ApxF46dSVWckO4FF81RdIK78XsRKYX1qijH6lV35hxas62InPlmsvBaI72H+7xxDzPIrOfPa3sjQw9tTlc/POSeiPEPW+h8OOPWctvM+P2TrVoQV5SSNKuGZ8Oxm5lKRuZc6rxWUtKMX/qext040R5cXP6pM9qFS4fUqO8233cjPEVr4cy975J3aXZwfB0uRE2K0dnDcPS5FJszRRtWERTqX6X6sY0gBNAY6+E5x9CBlu4loVttZB5l3iYRWUJx6kLKmidqzDPVh3rzZaJYrxE+6HvqcV2pRXmmT02nxCv1cdI72hgx/Erwl7ttWXaqNWUFza6voZsWD7o6nP5fqEfTmMX/v4eRq123daRjdQXNLq+99TqRXs8hkyTae3slNKavtJb95XvBMxaN+8MFWkW0itmSpRKTDPW703slgvdpzlpKdvKK2Rp8j4eg9L7bt8vQVsT0NWKOtfPCFOXMWhOO2+7VRZjls1ldG7Krm3Fd7ISrnWfLQnSNs8iUIMJU16uVd70S6sAorLHXd6yfeVnutDi+0fEssHCL7U1bwXNmzx8e7bnxDByMvTXUeZeIr42lS+KSv0WrfkbWXJM9qtfj46V+6/j+rJPiVWrpSi4rq9/Q1a4IjvLeyeoXt2pGoWYbg8pu825PvMu4jw056rzu07d7BcHS5FJsvGN2cPw9LkUmzLFG6nhkisyyRVfGmUmV4qn7srtbT9FJYQAAAGHiWLo01+bJJ8kviLVpa3hhzcjHijd5081iOP6tUYOXe05fRG1Tjf9UuRm9X9sVduXiuM127TqqHdGy/bX1NivHp7Rty83qeeZ1a+v2YvxbbXanLXVybs16l5xxHs1q8y1p/imf3aI1L8l5tsx9LajPtasSklaMX1SRHSt9esR4UYnFOosk0oRTuqa0bfJyMladPeO7Ty8icsdNvtj4/1YY4O7vy5GX6jSjBP8l1PCW1v67ETfa9ePrut9ynFppFNztmjHXp1MOVG0ZO6vujPMbhpVt0y7mGi4wSd02rvu7jRyTEy9Jx6WpjjflbbVFGxEd4aqRhs38XhuoR0MMy3ax2XSjp2nl7iqzlV8dklZrTqieyO5xx1N/Ml46EoOWJh+peoSpni76QTffsglWmo9qTvL6LwK+VvDhce9qKVDs3z1Plpw1fi+hlpi35YcmaK+O8vEYnEYrFScneCfJfFbxNvqiI1DT6bWncteB9n+bV31erKTZkijv4PhCXIpNmWKOth8AlyKTZlrRtp0Eik2ZYoujTKbZIqmoEbW0moEbTpLKRtOnvS7VIBSlYDFisekmk9Vpfo/uZK45lrZeRWsTqXFqYanT/Mq9t/E3NqUnpyRsxMz2q5WStK/fk7/ALvO8V43KreFPsU9tNG0bmLBEd58uDzPUpv9uPtDj2Nhyd7JyZErRMuhwuOdyT2SXq2YMn2uhw4nLMxPsx15OMmtVaTXmmZIiJhq5LTFpj4WYmntPlJX8yKz7IzV8W+XRwDzU7807GHL9suhwo+rXU+yeIw7lHR2fJlKZO7a5HD+yZizl06jV078/U2ZiJcel5ruJbvZjhn4nErMr06fbqdHbaPm/wCTHycnRTt5lvekcT9RniZj7a95ewxfs8nrTlb/ACy+5y4yS9hfi1nwwT4JVj8qdujTLfUY/wBNKyjw5r4tO7dlLW22MeLp8tOVLRK37lGZRUhcgYMVgVJbAcLF8KqR1pya7n2kEuRiMTi6X/ahO3TQbNOdX9pcYtFhvNz0/Yy1pWfdite0eIYamLx9fSUvdxe6ppp/1bmaK1hgm15X4DgCWrV29W3q2y0yiKu/heFpcikyyxV0qOCS5FJsyxVqhRSMcyyxVbGBWZZYqmoFdraTUCNraTUBsTUCEjIQh7YytQmwOPxnHqEd7XvfuS3ZlxU6pafMzxip508fPG+97VSWWF+xCNRR7PVvqzo9PT2rHd5ec0Zp6sltV9oiXMxNRZnklJp6dp59OSuZ6ROu8OXyLR1T0WmY/Kp2tp59xdqzEIEjbPDR9ypJq6TbfXuMPXPXpvzgpOCLxPeGbD15Qbyu199Ey9qxPlrY818fespyozm81rtvXzK7iOyem+SerXl18Nw5ullnutu4w2yatuG/j4s2x9Nl2A4ZKEnd3i90VyZItDLxeLfFbe2uvh4x11MVW/kt21Li1MI61VQpRvOT8l1bNmLxSu7OVPHtny9GOO8ve8E4XDC0lCOsnrOfOUvsczLlnJbcvY8Lh04uKKV8+8/Mt8poxNtkr1QjbHNgQaCUcoCdMgVTooJZa2Ci+QHPrcJi+SESM/8A0mK5IvFlZrCUcClyLdSvQsVCw2mITVMrMskJqmVlkhJQKrxKagQttJRCdpKJCNpKINnlIRt665layjGVlCEpPaKb/wBiaxudKZL9FZt8PzfjeMrTd6mile0ei6X8LHWwVpHh4r1LPntP39olyLG05BhCal9vIIlKwVSu8rXJ2bXgRqN7WjJMVmvtKMI6oiSveYehwVWFknZGneJdzDamtOnHE00tzF0zLcjJSFVfikIrSxaMcypflUhkoRq4l9hPLezm9Ir7lrTXH5Vw48nJn7Y7fL03CeHQoR7Osn8U3u/sjTyZJvPd6Di8WmCuq+fl0Mxibm1VWY0jbFOYRtXcJg7kLC4EXIhKDYEWQK5ICqUCRW4EiLgNgyEbX0MgSaiQnZqITtKwTs7EGxYGzsEbeobLsLlcYq3jlW27L1Ycs7h47jFppRjq4ttva/Kx0OP27y8r6t98RWPZxGjeeeAEkghrwuGc7W8Clr6ZcWCckuk+G6ZUnJ87cvM15zOnX0/caiNk+DTvdKMfGTf8Ff1EM0ek33uNQUeCVV88fRsieTWfZanpGWP+dJ8Hqvep6Ir+or8Mv9lXnzc6fAtbyk5eOxW3JmfHZmx+k46zu3f93a4bF0tF8PQ17Tt1sNPpxqPDuQqK1zE24N1QnairUAztgRuQtBXIWK5CSACAgI2CScQIOJIi4gGUhcZQBRCRlALAOwBYAsQPRy1Vi7E5eNwb63TLRLHam3m8bwqom3BJ89Hr9Tbx5o8S4vL4N7bmsbc+cMv95C3jE2a334lxsvH6f46//GaeFT1i/IzRf5c2/H8zWWfJrYyba078PUcKwOWCvo2rvrqc/Nl3M6en4HD6ccTZ1I00tEjWmzs0xxCVim2WKE0RtfoKw2npLKNnSaiNp6V9GdiFohNzCUWyEotBOisQsVgkWIBYBWICsAWCRYCMkSIWCDsQvBWCQElYAsAWCBYAsQO/cuxoVVdAYasdSVZhnnC+5aJY7UifLJUwFN/IvLQyRmtHu1MnBw381UrhNO98vrqX/U2av9k4d706VOCSt0MU223qYYrGk8pXbLFRlIXiCcSE6GUJ0WUGhYGgkDRhOgQaMJBCQAABARICEkAAJhKDRKCsQmAFiCRYIFgHYBWALEDul1A0EM2IpgZWiUIuI2jQyDZpZGmNnSlkI2nQyg0MoNIOICsArAFgCwBYJFiAWARAAAJIBAASAEwIsBBICQAACQDsAWALEDtllABCpG6AyTgShHIBKFMC1xICygPIEjIEITpgVNEiJARICAAAAQABWCRYBWAVgkAIBMBMBBICQAWAaQDsAWALEIf/2Q=="/>
          <p:cNvSpPr>
            <a:spLocks noChangeAspect="1" noChangeArrowheads="1"/>
          </p:cNvSpPr>
          <p:nvPr/>
        </p:nvSpPr>
        <p:spPr bwMode="auto">
          <a:xfrm>
            <a:off x="144463" y="-1790700"/>
            <a:ext cx="5619750" cy="3743325"/>
          </a:xfrm>
          <a:prstGeom prst="rect">
            <a:avLst/>
          </a:prstGeom>
          <a:noFill/>
          <a:ln w="9525">
            <a:noFill/>
            <a:miter lim="800000"/>
            <a:headEnd/>
            <a:tailEnd/>
          </a:ln>
        </p:spPr>
        <p:txBody>
          <a:bodyPr/>
          <a:lstStyle/>
          <a:p>
            <a:endParaRPr lang="el-GR"/>
          </a:p>
        </p:txBody>
      </p:sp>
      <p:pic>
        <p:nvPicPr>
          <p:cNvPr id="40964" name="Picture 8" descr="http://1.bp.blogspot.com/-kAlGDy09nHM/Ubdw68JpnDI/AAAAAAAADco/fmqFUhWGbeU/s320/odontokrema-h-magikh-sintagi-gia-tsibimata.jpg"/>
          <p:cNvPicPr>
            <a:picLocks noChangeAspect="1" noChangeArrowheads="1"/>
          </p:cNvPicPr>
          <p:nvPr/>
        </p:nvPicPr>
        <p:blipFill>
          <a:blip r:embed="rId2" cstate="print"/>
          <a:srcRect/>
          <a:stretch>
            <a:fillRect/>
          </a:stretch>
        </p:blipFill>
        <p:spPr bwMode="auto">
          <a:xfrm>
            <a:off x="4249943" y="1428749"/>
            <a:ext cx="4322558" cy="2864347"/>
          </a:xfrm>
          <a:prstGeom prst="rect">
            <a:avLst/>
          </a:prstGeom>
          <a:ln>
            <a:noFill/>
          </a:ln>
          <a:effectLst>
            <a:softEdge rad="112500"/>
          </a:effectLst>
        </p:spPr>
      </p:pic>
      <p:pic>
        <p:nvPicPr>
          <p:cNvPr id="40965" name="Picture 10" descr="Αποτέλεσμα εικόνας για οδοντοβουρτσα"/>
          <p:cNvPicPr>
            <a:picLocks noChangeAspect="1" noChangeArrowheads="1"/>
          </p:cNvPicPr>
          <p:nvPr/>
        </p:nvPicPr>
        <p:blipFill>
          <a:blip r:embed="rId3" cstate="print"/>
          <a:srcRect/>
          <a:stretch>
            <a:fillRect/>
          </a:stretch>
        </p:blipFill>
        <p:spPr bwMode="auto">
          <a:xfrm>
            <a:off x="428624" y="927546"/>
            <a:ext cx="3207272" cy="3207271"/>
          </a:xfrm>
          <a:prstGeom prst="rect">
            <a:avLst/>
          </a:prstGeom>
          <a:ln>
            <a:noFill/>
          </a:ln>
          <a:effectLst>
            <a:softEdge rad="112500"/>
          </a:effectLst>
        </p:spPr>
      </p:pic>
      <p:pic>
        <p:nvPicPr>
          <p:cNvPr id="40966" name="Picture 6" descr="http://s.nbst.gr/files/1/2011/07/18/odontikonima.medium.jpg"/>
          <p:cNvPicPr>
            <a:picLocks noChangeAspect="1" noChangeArrowheads="1"/>
          </p:cNvPicPr>
          <p:nvPr/>
        </p:nvPicPr>
        <p:blipFill>
          <a:blip r:embed="rId4" cstate="print"/>
          <a:srcRect/>
          <a:stretch>
            <a:fillRect/>
          </a:stretch>
        </p:blipFill>
        <p:spPr bwMode="auto">
          <a:xfrm>
            <a:off x="285750" y="4149080"/>
            <a:ext cx="4105674" cy="2566046"/>
          </a:xfrm>
          <a:prstGeom prst="rect">
            <a:avLst/>
          </a:prstGeom>
          <a:ln>
            <a:noFill/>
          </a:ln>
          <a:effectLst>
            <a:softEdge rad="112500"/>
          </a:effectLst>
        </p:spPr>
      </p:pic>
      <p:sp>
        <p:nvSpPr>
          <p:cNvPr id="8" name="1 - Τίτλος"/>
          <p:cNvSpPr txBox="1">
            <a:spLocks/>
          </p:cNvSpPr>
          <p:nvPr/>
        </p:nvSpPr>
        <p:spPr>
          <a:xfrm>
            <a:off x="1214438" y="203200"/>
            <a:ext cx="6572250" cy="796925"/>
          </a:xfrm>
          <a:prstGeom prst="rect">
            <a:avLst/>
          </a:prstGeom>
        </p:spPr>
        <p:txBody>
          <a:bodyPr/>
          <a:lstStyle/>
          <a:p>
            <a:pPr algn="ctr" eaLnBrk="0" hangingPunct="0">
              <a:defRPr/>
            </a:pPr>
            <a:r>
              <a:rPr lang="el-GR" sz="3200" b="1" dirty="0">
                <a:latin typeface="Arial" pitchFamily="34" charset="0"/>
                <a:ea typeface="+mj-ea"/>
                <a:cs typeface="Arial" pitchFamily="34" charset="0"/>
              </a:rPr>
              <a:t>Σύμμαχοι του  βουρτσίσματος</a:t>
            </a:r>
          </a:p>
        </p:txBody>
      </p:sp>
      <p:pic>
        <p:nvPicPr>
          <p:cNvPr id="9" name="Picture 2"/>
          <p:cNvPicPr>
            <a:picLocks noChangeAspect="1"/>
          </p:cNvPicPr>
          <p:nvPr/>
        </p:nvPicPr>
        <p:blipFill>
          <a:blip r:embed="rId5" cstate="print"/>
          <a:srcRect b="4811"/>
          <a:stretch>
            <a:fillRect/>
          </a:stretch>
        </p:blipFill>
        <p:spPr bwMode="auto">
          <a:xfrm>
            <a:off x="6072198" y="4267200"/>
            <a:ext cx="1866900" cy="2401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02"/>
        <p:cNvGrpSpPr/>
        <p:nvPr/>
      </p:nvGrpSpPr>
      <p:grpSpPr>
        <a:xfrm>
          <a:off x="0" y="0"/>
          <a:ext cx="0" cy="0"/>
          <a:chOff x="0" y="0"/>
          <a:chExt cx="0" cy="0"/>
        </a:xfrm>
      </p:grpSpPr>
      <p:sp>
        <p:nvSpPr>
          <p:cNvPr id="907" name="Google Shape;907;p30"/>
          <p:cNvSpPr txBox="1">
            <a:spLocks noGrp="1"/>
          </p:cNvSpPr>
          <p:nvPr>
            <p:ph type="title"/>
          </p:nvPr>
        </p:nvSpPr>
        <p:spPr>
          <a:xfrm>
            <a:off x="457200" y="285728"/>
            <a:ext cx="8229600" cy="763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l-GR" dirty="0" smtClean="0"/>
              <a:t>Βουρτσίζουμε με ασφάλεια</a:t>
            </a:r>
            <a:endParaRPr dirty="0"/>
          </a:p>
        </p:txBody>
      </p:sp>
      <p:grpSp>
        <p:nvGrpSpPr>
          <p:cNvPr id="143" name="142 - Ομάδα"/>
          <p:cNvGrpSpPr/>
          <p:nvPr/>
        </p:nvGrpSpPr>
        <p:grpSpPr>
          <a:xfrm>
            <a:off x="642910" y="1142984"/>
            <a:ext cx="1879500" cy="2571768"/>
            <a:chOff x="357158" y="1500174"/>
            <a:chExt cx="1879500" cy="2571768"/>
          </a:xfrm>
        </p:grpSpPr>
        <p:sp>
          <p:nvSpPr>
            <p:cNvPr id="906" name="Google Shape;906;p30"/>
            <p:cNvSpPr/>
            <p:nvPr/>
          </p:nvSpPr>
          <p:spPr>
            <a:xfrm>
              <a:off x="357158" y="1500174"/>
              <a:ext cx="1879500" cy="2571768"/>
            </a:xfrm>
            <a:prstGeom prst="roundRect">
              <a:avLst>
                <a:gd name="adj" fmla="val 16667"/>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 name="Google Shape;914;p30"/>
            <p:cNvSpPr txBox="1"/>
            <p:nvPr/>
          </p:nvSpPr>
          <p:spPr>
            <a:xfrm>
              <a:off x="500034" y="2928934"/>
              <a:ext cx="1689300" cy="107157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l-GR" sz="1600" b="1" dirty="0" smtClean="0">
                  <a:ea typeface="Roboto"/>
                  <a:cs typeface="Roboto"/>
                  <a:sym typeface="Roboto"/>
                </a:rPr>
                <a:t>Πλένουμε</a:t>
              </a:r>
              <a:r>
                <a:rPr lang="el-GR" sz="1200" dirty="0" smtClean="0">
                  <a:ea typeface="Roboto"/>
                  <a:cs typeface="Roboto"/>
                  <a:sym typeface="Roboto"/>
                </a:rPr>
                <a:t> τα χέρια μας  πριν βουρτσίσουμε τα δόντια μας</a:t>
              </a:r>
              <a:endParaRPr sz="1200" dirty="0">
                <a:ea typeface="Roboto"/>
                <a:cs typeface="Roboto"/>
                <a:sym typeface="Roboto"/>
              </a:endParaRPr>
            </a:p>
          </p:txBody>
        </p:sp>
        <p:grpSp>
          <p:nvGrpSpPr>
            <p:cNvPr id="107" name="106 - Ομάδα"/>
            <p:cNvGrpSpPr/>
            <p:nvPr/>
          </p:nvGrpSpPr>
          <p:grpSpPr>
            <a:xfrm>
              <a:off x="725404" y="1714488"/>
              <a:ext cx="1143008" cy="1076761"/>
              <a:chOff x="1071538" y="923479"/>
              <a:chExt cx="1143008" cy="1076761"/>
            </a:xfrm>
          </p:grpSpPr>
          <p:sp>
            <p:nvSpPr>
              <p:cNvPr id="108" name="107 - Διάγραμμα ροής: Παραπομπή"/>
              <p:cNvSpPr/>
              <p:nvPr/>
            </p:nvSpPr>
            <p:spPr>
              <a:xfrm>
                <a:off x="1071538" y="1000108"/>
                <a:ext cx="1143008" cy="1000132"/>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grpSp>
            <p:nvGrpSpPr>
              <p:cNvPr id="109" name="Google Shape;2813;p34"/>
              <p:cNvGrpSpPr/>
              <p:nvPr/>
            </p:nvGrpSpPr>
            <p:grpSpPr>
              <a:xfrm>
                <a:off x="1130975" y="923480"/>
                <a:ext cx="897843" cy="980362"/>
                <a:chOff x="1124369" y="916238"/>
                <a:chExt cx="911053" cy="994788"/>
              </a:xfrm>
            </p:grpSpPr>
            <p:sp>
              <p:nvSpPr>
                <p:cNvPr id="110" name="Google Shape;2814;p34"/>
                <p:cNvSpPr/>
                <p:nvPr/>
              </p:nvSpPr>
              <p:spPr>
                <a:xfrm>
                  <a:off x="1128478" y="1434793"/>
                  <a:ext cx="843676" cy="465342"/>
                </a:xfrm>
                <a:custGeom>
                  <a:avLst/>
                  <a:gdLst/>
                  <a:ahLst/>
                  <a:cxnLst/>
                  <a:rect l="l" t="t" r="r" b="b"/>
                  <a:pathLst>
                    <a:path w="42296" h="23329" extrusionOk="0">
                      <a:moveTo>
                        <a:pt x="20543" y="0"/>
                      </a:moveTo>
                      <a:cubicBezTo>
                        <a:pt x="20543" y="0"/>
                        <a:pt x="19836" y="708"/>
                        <a:pt x="18831" y="2306"/>
                      </a:cubicBezTo>
                      <a:cubicBezTo>
                        <a:pt x="17850" y="3903"/>
                        <a:pt x="16389" y="4657"/>
                        <a:pt x="16389" y="4657"/>
                      </a:cubicBezTo>
                      <a:cubicBezTo>
                        <a:pt x="16389" y="4657"/>
                        <a:pt x="13513" y="7031"/>
                        <a:pt x="13330" y="8172"/>
                      </a:cubicBezTo>
                      <a:cubicBezTo>
                        <a:pt x="13148" y="9336"/>
                        <a:pt x="11755" y="9496"/>
                        <a:pt x="11755" y="9496"/>
                      </a:cubicBezTo>
                      <a:lnTo>
                        <a:pt x="0" y="9450"/>
                      </a:lnTo>
                      <a:lnTo>
                        <a:pt x="0" y="9450"/>
                      </a:lnTo>
                      <a:cubicBezTo>
                        <a:pt x="1918" y="15727"/>
                        <a:pt x="5387" y="19493"/>
                        <a:pt x="5387" y="19493"/>
                      </a:cubicBezTo>
                      <a:lnTo>
                        <a:pt x="13148" y="19676"/>
                      </a:lnTo>
                      <a:lnTo>
                        <a:pt x="16320" y="21068"/>
                      </a:lnTo>
                      <a:cubicBezTo>
                        <a:pt x="16320" y="21068"/>
                        <a:pt x="21593" y="21068"/>
                        <a:pt x="23807" y="21000"/>
                      </a:cubicBezTo>
                      <a:cubicBezTo>
                        <a:pt x="26044" y="20931"/>
                        <a:pt x="26112" y="20726"/>
                        <a:pt x="26112" y="20726"/>
                      </a:cubicBezTo>
                      <a:lnTo>
                        <a:pt x="30426" y="23008"/>
                      </a:lnTo>
                      <a:cubicBezTo>
                        <a:pt x="30426" y="23008"/>
                        <a:pt x="31051" y="23329"/>
                        <a:pt x="31756" y="23329"/>
                      </a:cubicBezTo>
                      <a:cubicBezTo>
                        <a:pt x="32210" y="23329"/>
                        <a:pt x="32698" y="23196"/>
                        <a:pt x="33074" y="22757"/>
                      </a:cubicBezTo>
                      <a:cubicBezTo>
                        <a:pt x="34010" y="21616"/>
                        <a:pt x="32915" y="20840"/>
                        <a:pt x="32914" y="20840"/>
                      </a:cubicBezTo>
                      <a:lnTo>
                        <a:pt x="32914" y="20840"/>
                      </a:lnTo>
                      <a:cubicBezTo>
                        <a:pt x="32915" y="20840"/>
                        <a:pt x="33817" y="21196"/>
                        <a:pt x="34680" y="21196"/>
                      </a:cubicBezTo>
                      <a:cubicBezTo>
                        <a:pt x="35217" y="21196"/>
                        <a:pt x="35739" y="21058"/>
                        <a:pt x="36019" y="20612"/>
                      </a:cubicBezTo>
                      <a:cubicBezTo>
                        <a:pt x="36749" y="19470"/>
                        <a:pt x="35996" y="18968"/>
                        <a:pt x="35996" y="18968"/>
                      </a:cubicBezTo>
                      <a:lnTo>
                        <a:pt x="35996" y="18968"/>
                      </a:lnTo>
                      <a:cubicBezTo>
                        <a:pt x="35996" y="18968"/>
                        <a:pt x="36389" y="19046"/>
                        <a:pt x="36860" y="19046"/>
                      </a:cubicBezTo>
                      <a:cubicBezTo>
                        <a:pt x="37379" y="19046"/>
                        <a:pt x="37991" y="18952"/>
                        <a:pt x="38278" y="18557"/>
                      </a:cubicBezTo>
                      <a:cubicBezTo>
                        <a:pt x="38826" y="17781"/>
                        <a:pt x="38438" y="16503"/>
                        <a:pt x="38438" y="16503"/>
                      </a:cubicBezTo>
                      <a:lnTo>
                        <a:pt x="38438" y="16503"/>
                      </a:lnTo>
                      <a:cubicBezTo>
                        <a:pt x="38942" y="16755"/>
                        <a:pt x="39348" y="16836"/>
                        <a:pt x="39662" y="16836"/>
                      </a:cubicBezTo>
                      <a:cubicBezTo>
                        <a:pt x="40228" y="16836"/>
                        <a:pt x="40492" y="16571"/>
                        <a:pt x="40492" y="16571"/>
                      </a:cubicBezTo>
                      <a:cubicBezTo>
                        <a:pt x="40492" y="16571"/>
                        <a:pt x="42296" y="15111"/>
                        <a:pt x="40196" y="13696"/>
                      </a:cubicBezTo>
                      <a:cubicBezTo>
                        <a:pt x="38096" y="12303"/>
                        <a:pt x="33348" y="10888"/>
                        <a:pt x="33348" y="10888"/>
                      </a:cubicBezTo>
                      <a:cubicBezTo>
                        <a:pt x="33348" y="10888"/>
                        <a:pt x="33318" y="10948"/>
                        <a:pt x="33307" y="10948"/>
                      </a:cubicBezTo>
                      <a:cubicBezTo>
                        <a:pt x="33290" y="10948"/>
                        <a:pt x="33313" y="10819"/>
                        <a:pt x="33531" y="10180"/>
                      </a:cubicBezTo>
                      <a:cubicBezTo>
                        <a:pt x="33873" y="9130"/>
                        <a:pt x="31659" y="8377"/>
                        <a:pt x="31659" y="8377"/>
                      </a:cubicBezTo>
                      <a:lnTo>
                        <a:pt x="32435" y="6254"/>
                      </a:lnTo>
                      <a:lnTo>
                        <a:pt x="30541" y="6049"/>
                      </a:lnTo>
                      <a:lnTo>
                        <a:pt x="27254" y="8697"/>
                      </a:lnTo>
                      <a:lnTo>
                        <a:pt x="19128" y="8788"/>
                      </a:lnTo>
                      <a:cubicBezTo>
                        <a:pt x="20178" y="6323"/>
                        <a:pt x="22278" y="3515"/>
                        <a:pt x="22323" y="2306"/>
                      </a:cubicBezTo>
                      <a:cubicBezTo>
                        <a:pt x="22346" y="1096"/>
                        <a:pt x="20543" y="0"/>
                        <a:pt x="205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815;p34"/>
                <p:cNvSpPr/>
                <p:nvPr/>
              </p:nvSpPr>
              <p:spPr>
                <a:xfrm>
                  <a:off x="1509988" y="1259967"/>
                  <a:ext cx="413440" cy="407516"/>
                </a:xfrm>
                <a:custGeom>
                  <a:avLst/>
                  <a:gdLst/>
                  <a:ahLst/>
                  <a:cxnLst/>
                  <a:rect l="l" t="t" r="r" b="b"/>
                  <a:pathLst>
                    <a:path w="20727" h="20430" extrusionOk="0">
                      <a:moveTo>
                        <a:pt x="9131" y="0"/>
                      </a:moveTo>
                      <a:lnTo>
                        <a:pt x="9131" y="7008"/>
                      </a:lnTo>
                      <a:cubicBezTo>
                        <a:pt x="8453" y="6603"/>
                        <a:pt x="7830" y="6459"/>
                        <a:pt x="7274" y="6459"/>
                      </a:cubicBezTo>
                      <a:cubicBezTo>
                        <a:pt x="6388" y="6459"/>
                        <a:pt x="5673" y="6824"/>
                        <a:pt x="5182" y="7076"/>
                      </a:cubicBezTo>
                      <a:cubicBezTo>
                        <a:pt x="4383" y="7487"/>
                        <a:pt x="3196" y="11071"/>
                        <a:pt x="3196" y="11071"/>
                      </a:cubicBezTo>
                      <a:cubicBezTo>
                        <a:pt x="3219" y="12303"/>
                        <a:pt x="2466" y="12988"/>
                        <a:pt x="1758" y="14038"/>
                      </a:cubicBezTo>
                      <a:cubicBezTo>
                        <a:pt x="1074" y="15111"/>
                        <a:pt x="1" y="17553"/>
                        <a:pt x="1" y="17553"/>
                      </a:cubicBezTo>
                      <a:lnTo>
                        <a:pt x="1485" y="17599"/>
                      </a:lnTo>
                      <a:cubicBezTo>
                        <a:pt x="1485" y="17599"/>
                        <a:pt x="4566" y="12988"/>
                        <a:pt x="5274" y="12303"/>
                      </a:cubicBezTo>
                      <a:cubicBezTo>
                        <a:pt x="5981" y="11619"/>
                        <a:pt x="9473" y="9815"/>
                        <a:pt x="9473" y="9815"/>
                      </a:cubicBezTo>
                      <a:cubicBezTo>
                        <a:pt x="9473" y="9815"/>
                        <a:pt x="9473" y="10181"/>
                        <a:pt x="9884" y="11710"/>
                      </a:cubicBezTo>
                      <a:cubicBezTo>
                        <a:pt x="10272" y="13239"/>
                        <a:pt x="9131" y="13330"/>
                        <a:pt x="7990" y="14426"/>
                      </a:cubicBezTo>
                      <a:cubicBezTo>
                        <a:pt x="6826" y="15499"/>
                        <a:pt x="7442" y="17439"/>
                        <a:pt x="7442" y="17439"/>
                      </a:cubicBezTo>
                      <a:lnTo>
                        <a:pt x="8423" y="17553"/>
                      </a:lnTo>
                      <a:cubicBezTo>
                        <a:pt x="8423" y="17553"/>
                        <a:pt x="10512" y="14791"/>
                        <a:pt x="12016" y="14791"/>
                      </a:cubicBezTo>
                      <a:cubicBezTo>
                        <a:pt x="12028" y="14791"/>
                        <a:pt x="12041" y="14791"/>
                        <a:pt x="12053" y="14791"/>
                      </a:cubicBezTo>
                      <a:cubicBezTo>
                        <a:pt x="13582" y="14837"/>
                        <a:pt x="12989" y="15796"/>
                        <a:pt x="12692" y="16435"/>
                      </a:cubicBezTo>
                      <a:cubicBezTo>
                        <a:pt x="12418" y="17074"/>
                        <a:pt x="12304" y="17211"/>
                        <a:pt x="13491" y="17599"/>
                      </a:cubicBezTo>
                      <a:cubicBezTo>
                        <a:pt x="14700" y="17987"/>
                        <a:pt x="14404" y="18945"/>
                        <a:pt x="14404" y="18945"/>
                      </a:cubicBezTo>
                      <a:lnTo>
                        <a:pt x="16778" y="20429"/>
                      </a:lnTo>
                      <a:cubicBezTo>
                        <a:pt x="16778" y="20429"/>
                        <a:pt x="20726" y="18945"/>
                        <a:pt x="20681" y="16549"/>
                      </a:cubicBezTo>
                      <a:cubicBezTo>
                        <a:pt x="20635" y="14152"/>
                        <a:pt x="18261" y="13330"/>
                        <a:pt x="18261" y="13330"/>
                      </a:cubicBezTo>
                      <a:cubicBezTo>
                        <a:pt x="18261" y="13330"/>
                        <a:pt x="18969" y="11641"/>
                        <a:pt x="17919" y="9815"/>
                      </a:cubicBezTo>
                      <a:cubicBezTo>
                        <a:pt x="17230" y="8657"/>
                        <a:pt x="15929" y="8450"/>
                        <a:pt x="15086" y="8450"/>
                      </a:cubicBezTo>
                      <a:cubicBezTo>
                        <a:pt x="14617" y="8450"/>
                        <a:pt x="14290" y="8514"/>
                        <a:pt x="14290" y="8514"/>
                      </a:cubicBezTo>
                      <a:lnTo>
                        <a:pt x="14290" y="1872"/>
                      </a:lnTo>
                      <a:lnTo>
                        <a:pt x="1440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816;p34"/>
                <p:cNvSpPr/>
                <p:nvPr/>
              </p:nvSpPr>
              <p:spPr>
                <a:xfrm>
                  <a:off x="1418934" y="1378785"/>
                  <a:ext cx="76975" cy="76975"/>
                </a:xfrm>
                <a:custGeom>
                  <a:avLst/>
                  <a:gdLst/>
                  <a:ahLst/>
                  <a:cxnLst/>
                  <a:rect l="l" t="t" r="r" b="b"/>
                  <a:pathLst>
                    <a:path w="3859" h="3859" extrusionOk="0">
                      <a:moveTo>
                        <a:pt x="1941" y="1"/>
                      </a:moveTo>
                      <a:cubicBezTo>
                        <a:pt x="868" y="1"/>
                        <a:pt x="1" y="868"/>
                        <a:pt x="1" y="1941"/>
                      </a:cubicBezTo>
                      <a:cubicBezTo>
                        <a:pt x="1" y="3014"/>
                        <a:pt x="868" y="3858"/>
                        <a:pt x="1941" y="3858"/>
                      </a:cubicBezTo>
                      <a:cubicBezTo>
                        <a:pt x="2991" y="3858"/>
                        <a:pt x="3858" y="3014"/>
                        <a:pt x="3858" y="1941"/>
                      </a:cubicBezTo>
                      <a:cubicBezTo>
                        <a:pt x="3858" y="868"/>
                        <a:pt x="2991" y="1"/>
                        <a:pt x="194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817;p34"/>
                <p:cNvSpPr/>
                <p:nvPr/>
              </p:nvSpPr>
              <p:spPr>
                <a:xfrm>
                  <a:off x="1503166" y="1273630"/>
                  <a:ext cx="56031" cy="56011"/>
                </a:xfrm>
                <a:custGeom>
                  <a:avLst/>
                  <a:gdLst/>
                  <a:ahLst/>
                  <a:cxnLst/>
                  <a:rect l="l" t="t" r="r" b="b"/>
                  <a:pathLst>
                    <a:path w="2809" h="2808" extrusionOk="0">
                      <a:moveTo>
                        <a:pt x="1393" y="0"/>
                      </a:moveTo>
                      <a:cubicBezTo>
                        <a:pt x="617" y="0"/>
                        <a:pt x="1" y="639"/>
                        <a:pt x="1" y="1415"/>
                      </a:cubicBezTo>
                      <a:cubicBezTo>
                        <a:pt x="1" y="2191"/>
                        <a:pt x="617" y="2808"/>
                        <a:pt x="1393" y="2808"/>
                      </a:cubicBezTo>
                      <a:cubicBezTo>
                        <a:pt x="2169" y="2808"/>
                        <a:pt x="2808" y="2191"/>
                        <a:pt x="2808" y="1415"/>
                      </a:cubicBezTo>
                      <a:cubicBezTo>
                        <a:pt x="2808" y="639"/>
                        <a:pt x="2169" y="0"/>
                        <a:pt x="13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2818;p34"/>
                <p:cNvSpPr/>
                <p:nvPr/>
              </p:nvSpPr>
              <p:spPr>
                <a:xfrm>
                  <a:off x="1530931" y="1457092"/>
                  <a:ext cx="178046" cy="159835"/>
                </a:xfrm>
                <a:custGeom>
                  <a:avLst/>
                  <a:gdLst/>
                  <a:ahLst/>
                  <a:cxnLst/>
                  <a:rect l="l" t="t" r="r" b="b"/>
                  <a:pathLst>
                    <a:path w="8926" h="8013" extrusionOk="0">
                      <a:moveTo>
                        <a:pt x="8127" y="1"/>
                      </a:moveTo>
                      <a:lnTo>
                        <a:pt x="4224" y="2420"/>
                      </a:lnTo>
                      <a:lnTo>
                        <a:pt x="1" y="8012"/>
                      </a:lnTo>
                      <a:lnTo>
                        <a:pt x="6620" y="7602"/>
                      </a:lnTo>
                      <a:cubicBezTo>
                        <a:pt x="6620" y="7602"/>
                        <a:pt x="6324" y="6963"/>
                        <a:pt x="6438" y="5844"/>
                      </a:cubicBezTo>
                      <a:cubicBezTo>
                        <a:pt x="6757" y="2877"/>
                        <a:pt x="8423" y="4497"/>
                        <a:pt x="8675" y="2785"/>
                      </a:cubicBezTo>
                      <a:cubicBezTo>
                        <a:pt x="8926" y="1074"/>
                        <a:pt x="8127" y="1"/>
                        <a:pt x="81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2819;p34"/>
                <p:cNvSpPr/>
                <p:nvPr/>
              </p:nvSpPr>
              <p:spPr>
                <a:xfrm>
                  <a:off x="1687089" y="1110332"/>
                  <a:ext cx="348333" cy="149662"/>
                </a:xfrm>
                <a:custGeom>
                  <a:avLst/>
                  <a:gdLst/>
                  <a:ahLst/>
                  <a:cxnLst/>
                  <a:rect l="l" t="t" r="r" b="b"/>
                  <a:pathLst>
                    <a:path w="17463" h="7503" extrusionOk="0">
                      <a:moveTo>
                        <a:pt x="9255" y="1"/>
                      </a:moveTo>
                      <a:cubicBezTo>
                        <a:pt x="6530" y="1"/>
                        <a:pt x="3036" y="232"/>
                        <a:pt x="1599" y="1317"/>
                      </a:cubicBezTo>
                      <a:cubicBezTo>
                        <a:pt x="138" y="2435"/>
                        <a:pt x="1" y="3006"/>
                        <a:pt x="298" y="7183"/>
                      </a:cubicBezTo>
                      <a:lnTo>
                        <a:pt x="252" y="7502"/>
                      </a:lnTo>
                      <a:lnTo>
                        <a:pt x="5525" y="7502"/>
                      </a:lnTo>
                      <a:lnTo>
                        <a:pt x="5525" y="5380"/>
                      </a:lnTo>
                      <a:lnTo>
                        <a:pt x="17462" y="5380"/>
                      </a:lnTo>
                      <a:cubicBezTo>
                        <a:pt x="16412" y="2937"/>
                        <a:pt x="12897" y="130"/>
                        <a:pt x="12897" y="130"/>
                      </a:cubicBezTo>
                      <a:cubicBezTo>
                        <a:pt x="12897" y="130"/>
                        <a:pt x="11291" y="1"/>
                        <a:pt x="925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820;p34"/>
                <p:cNvSpPr/>
                <p:nvPr/>
              </p:nvSpPr>
              <p:spPr>
                <a:xfrm>
                  <a:off x="1131670" y="1436149"/>
                  <a:ext cx="647438" cy="248619"/>
                </a:xfrm>
                <a:custGeom>
                  <a:avLst/>
                  <a:gdLst/>
                  <a:ahLst/>
                  <a:cxnLst/>
                  <a:rect l="l" t="t" r="r" b="b"/>
                  <a:pathLst>
                    <a:path w="32458" h="12464" fill="none" extrusionOk="0">
                      <a:moveTo>
                        <a:pt x="0" y="9428"/>
                      </a:moveTo>
                      <a:lnTo>
                        <a:pt x="11687" y="9587"/>
                      </a:lnTo>
                      <a:cubicBezTo>
                        <a:pt x="11687" y="9587"/>
                        <a:pt x="12965" y="8789"/>
                        <a:pt x="13284" y="7830"/>
                      </a:cubicBezTo>
                      <a:cubicBezTo>
                        <a:pt x="13604" y="6871"/>
                        <a:pt x="14403" y="6072"/>
                        <a:pt x="15042" y="5433"/>
                      </a:cubicBezTo>
                      <a:cubicBezTo>
                        <a:pt x="15681" y="4794"/>
                        <a:pt x="17279" y="4155"/>
                        <a:pt x="18078" y="3037"/>
                      </a:cubicBezTo>
                      <a:cubicBezTo>
                        <a:pt x="18877" y="1918"/>
                        <a:pt x="20474" y="1"/>
                        <a:pt x="20474" y="1"/>
                      </a:cubicBezTo>
                      <a:cubicBezTo>
                        <a:pt x="20474" y="1"/>
                        <a:pt x="22392" y="800"/>
                        <a:pt x="22072" y="2397"/>
                      </a:cubicBezTo>
                      <a:cubicBezTo>
                        <a:pt x="21753" y="3995"/>
                        <a:pt x="19356" y="7031"/>
                        <a:pt x="18877" y="8789"/>
                      </a:cubicBezTo>
                      <a:lnTo>
                        <a:pt x="27345" y="8629"/>
                      </a:lnTo>
                      <a:cubicBezTo>
                        <a:pt x="27345" y="8629"/>
                        <a:pt x="30061" y="5913"/>
                        <a:pt x="30540" y="5913"/>
                      </a:cubicBezTo>
                      <a:cubicBezTo>
                        <a:pt x="31020" y="5913"/>
                        <a:pt x="32458" y="6232"/>
                        <a:pt x="32458" y="6232"/>
                      </a:cubicBezTo>
                      <a:lnTo>
                        <a:pt x="30221" y="11025"/>
                      </a:lnTo>
                      <a:lnTo>
                        <a:pt x="24149" y="12463"/>
                      </a:lnTo>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2821;p34"/>
                <p:cNvSpPr/>
                <p:nvPr/>
              </p:nvSpPr>
              <p:spPr>
                <a:xfrm>
                  <a:off x="1594220" y="1597771"/>
                  <a:ext cx="207189" cy="157102"/>
                </a:xfrm>
                <a:custGeom>
                  <a:avLst/>
                  <a:gdLst/>
                  <a:ahLst/>
                  <a:cxnLst/>
                  <a:rect l="l" t="t" r="r" b="b"/>
                  <a:pathLst>
                    <a:path w="10387" h="7876" fill="none" extrusionOk="0">
                      <a:moveTo>
                        <a:pt x="8400" y="1"/>
                      </a:moveTo>
                      <a:cubicBezTo>
                        <a:pt x="8400" y="1"/>
                        <a:pt x="9747" y="845"/>
                        <a:pt x="10067" y="1484"/>
                      </a:cubicBezTo>
                      <a:cubicBezTo>
                        <a:pt x="10386" y="2124"/>
                        <a:pt x="9108" y="5479"/>
                        <a:pt x="9108" y="5479"/>
                      </a:cubicBezTo>
                      <a:lnTo>
                        <a:pt x="1" y="7876"/>
                      </a:lnTo>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822;p34"/>
                <p:cNvSpPr/>
                <p:nvPr/>
              </p:nvSpPr>
              <p:spPr>
                <a:xfrm>
                  <a:off x="1632457" y="1711144"/>
                  <a:ext cx="133884" cy="88345"/>
                </a:xfrm>
                <a:custGeom>
                  <a:avLst/>
                  <a:gdLst/>
                  <a:ahLst/>
                  <a:cxnLst/>
                  <a:rect l="l" t="t" r="r" b="b"/>
                  <a:pathLst>
                    <a:path w="6712" h="4429" fill="none" extrusionOk="0">
                      <a:moveTo>
                        <a:pt x="6415" y="0"/>
                      </a:moveTo>
                      <a:cubicBezTo>
                        <a:pt x="6415" y="0"/>
                        <a:pt x="6712" y="1712"/>
                        <a:pt x="5913" y="2511"/>
                      </a:cubicBezTo>
                      <a:cubicBezTo>
                        <a:pt x="5114" y="3310"/>
                        <a:pt x="3836" y="3630"/>
                        <a:pt x="1" y="4428"/>
                      </a:cubicBezTo>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2823;p34"/>
                <p:cNvSpPr/>
                <p:nvPr/>
              </p:nvSpPr>
              <p:spPr>
                <a:xfrm>
                  <a:off x="1236825" y="1779878"/>
                  <a:ext cx="478547" cy="73784"/>
                </a:xfrm>
                <a:custGeom>
                  <a:avLst/>
                  <a:gdLst/>
                  <a:ahLst/>
                  <a:cxnLst/>
                  <a:rect l="l" t="t" r="r" b="b"/>
                  <a:pathLst>
                    <a:path w="23991" h="3699" fill="none" extrusionOk="0">
                      <a:moveTo>
                        <a:pt x="23990" y="1"/>
                      </a:moveTo>
                      <a:cubicBezTo>
                        <a:pt x="23990" y="1"/>
                        <a:pt x="23990" y="663"/>
                        <a:pt x="22712" y="1781"/>
                      </a:cubicBezTo>
                      <a:cubicBezTo>
                        <a:pt x="21434" y="2900"/>
                        <a:pt x="20635" y="3699"/>
                        <a:pt x="19836" y="3699"/>
                      </a:cubicBezTo>
                      <a:lnTo>
                        <a:pt x="10888" y="3699"/>
                      </a:lnTo>
                      <a:lnTo>
                        <a:pt x="7853" y="2261"/>
                      </a:lnTo>
                      <a:lnTo>
                        <a:pt x="1" y="2010"/>
                      </a:lnTo>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2824;p34"/>
                <p:cNvSpPr/>
                <p:nvPr/>
              </p:nvSpPr>
              <p:spPr>
                <a:xfrm>
                  <a:off x="1562346" y="1455277"/>
                  <a:ext cx="153013" cy="127501"/>
                </a:xfrm>
                <a:custGeom>
                  <a:avLst/>
                  <a:gdLst/>
                  <a:ahLst/>
                  <a:cxnLst/>
                  <a:rect l="l" t="t" r="r" b="b"/>
                  <a:pathLst>
                    <a:path w="7671" h="6392" fill="none" extrusionOk="0">
                      <a:moveTo>
                        <a:pt x="1" y="6232"/>
                      </a:moveTo>
                      <a:cubicBezTo>
                        <a:pt x="1" y="6232"/>
                        <a:pt x="2557" y="2397"/>
                        <a:pt x="3037" y="2078"/>
                      </a:cubicBezTo>
                      <a:cubicBezTo>
                        <a:pt x="3516" y="1758"/>
                        <a:pt x="6711" y="0"/>
                        <a:pt x="6711" y="0"/>
                      </a:cubicBezTo>
                      <a:cubicBezTo>
                        <a:pt x="6711" y="0"/>
                        <a:pt x="7670" y="1758"/>
                        <a:pt x="7031" y="3036"/>
                      </a:cubicBezTo>
                      <a:cubicBezTo>
                        <a:pt x="6392" y="4314"/>
                        <a:pt x="5114" y="3675"/>
                        <a:pt x="4794" y="6392"/>
                      </a:cubicBezTo>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825;p34"/>
                <p:cNvSpPr/>
                <p:nvPr/>
              </p:nvSpPr>
              <p:spPr>
                <a:xfrm>
                  <a:off x="1779061" y="1646499"/>
                  <a:ext cx="175314" cy="130234"/>
                </a:xfrm>
                <a:custGeom>
                  <a:avLst/>
                  <a:gdLst/>
                  <a:ahLst/>
                  <a:cxnLst/>
                  <a:rect l="l" t="t" r="r" b="b"/>
                  <a:pathLst>
                    <a:path w="8789" h="6529" fill="none" extrusionOk="0">
                      <a:moveTo>
                        <a:pt x="800" y="0"/>
                      </a:moveTo>
                      <a:cubicBezTo>
                        <a:pt x="800" y="0"/>
                        <a:pt x="6552" y="2397"/>
                        <a:pt x="7510" y="3036"/>
                      </a:cubicBezTo>
                      <a:cubicBezTo>
                        <a:pt x="8469" y="3675"/>
                        <a:pt x="8788" y="4634"/>
                        <a:pt x="8309" y="5433"/>
                      </a:cubicBezTo>
                      <a:cubicBezTo>
                        <a:pt x="7647" y="6528"/>
                        <a:pt x="6711" y="6231"/>
                        <a:pt x="5912" y="5912"/>
                      </a:cubicBezTo>
                      <a:cubicBezTo>
                        <a:pt x="5114" y="5592"/>
                        <a:pt x="1" y="3196"/>
                        <a:pt x="1" y="3196"/>
                      </a:cubicBezTo>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2826;p34"/>
                <p:cNvSpPr/>
                <p:nvPr/>
              </p:nvSpPr>
              <p:spPr>
                <a:xfrm>
                  <a:off x="1750378" y="1761228"/>
                  <a:ext cx="156185" cy="60559"/>
                </a:xfrm>
                <a:custGeom>
                  <a:avLst/>
                  <a:gdLst/>
                  <a:ahLst/>
                  <a:cxnLst/>
                  <a:rect l="l" t="t" r="r" b="b"/>
                  <a:pathLst>
                    <a:path w="7830" h="3036" fill="none" extrusionOk="0">
                      <a:moveTo>
                        <a:pt x="7191" y="91"/>
                      </a:moveTo>
                      <a:cubicBezTo>
                        <a:pt x="7191" y="91"/>
                        <a:pt x="7830" y="1119"/>
                        <a:pt x="7191" y="2077"/>
                      </a:cubicBezTo>
                      <a:cubicBezTo>
                        <a:pt x="6552" y="3036"/>
                        <a:pt x="4954" y="2557"/>
                        <a:pt x="4954" y="2557"/>
                      </a:cubicBezTo>
                      <a:lnTo>
                        <a:pt x="1" y="0"/>
                      </a:lnTo>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2827;p34"/>
                <p:cNvSpPr/>
                <p:nvPr/>
              </p:nvSpPr>
              <p:spPr>
                <a:xfrm>
                  <a:off x="1703026" y="1802197"/>
                  <a:ext cx="158917" cy="70592"/>
                </a:xfrm>
                <a:custGeom>
                  <a:avLst/>
                  <a:gdLst/>
                  <a:ahLst/>
                  <a:cxnLst/>
                  <a:rect l="l" t="t" r="r" b="b"/>
                  <a:pathLst>
                    <a:path w="7967" h="3539" fill="none" extrusionOk="0">
                      <a:moveTo>
                        <a:pt x="7328" y="662"/>
                      </a:moveTo>
                      <a:cubicBezTo>
                        <a:pt x="7328" y="662"/>
                        <a:pt x="7967" y="1621"/>
                        <a:pt x="6848" y="2580"/>
                      </a:cubicBezTo>
                      <a:cubicBezTo>
                        <a:pt x="5730" y="3538"/>
                        <a:pt x="3813" y="2260"/>
                        <a:pt x="3813" y="2260"/>
                      </a:cubicBezTo>
                      <a:lnTo>
                        <a:pt x="1" y="0"/>
                      </a:lnTo>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2828;p34"/>
                <p:cNvSpPr/>
                <p:nvPr/>
              </p:nvSpPr>
              <p:spPr>
                <a:xfrm>
                  <a:off x="1652961" y="1845899"/>
                  <a:ext cx="148445" cy="65127"/>
                </a:xfrm>
                <a:custGeom>
                  <a:avLst/>
                  <a:gdLst/>
                  <a:ahLst/>
                  <a:cxnLst/>
                  <a:rect l="l" t="t" r="r" b="b"/>
                  <a:pathLst>
                    <a:path w="7442" h="3265" fill="none" extrusionOk="0">
                      <a:moveTo>
                        <a:pt x="6916" y="389"/>
                      </a:moveTo>
                      <a:cubicBezTo>
                        <a:pt x="6916" y="389"/>
                        <a:pt x="7441" y="1347"/>
                        <a:pt x="6642" y="2306"/>
                      </a:cubicBezTo>
                      <a:cubicBezTo>
                        <a:pt x="5843" y="3265"/>
                        <a:pt x="3926" y="2306"/>
                        <a:pt x="3926" y="2306"/>
                      </a:cubicBezTo>
                      <a:lnTo>
                        <a:pt x="0" y="1"/>
                      </a:lnTo>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2829;p34"/>
                <p:cNvSpPr/>
                <p:nvPr/>
              </p:nvSpPr>
              <p:spPr>
                <a:xfrm>
                  <a:off x="1852363" y="1519025"/>
                  <a:ext cx="82880" cy="127501"/>
                </a:xfrm>
                <a:custGeom>
                  <a:avLst/>
                  <a:gdLst/>
                  <a:ahLst/>
                  <a:cxnLst/>
                  <a:rect l="l" t="t" r="r" b="b"/>
                  <a:pathLst>
                    <a:path w="4155" h="6392" fill="none" extrusionOk="0">
                      <a:moveTo>
                        <a:pt x="1439" y="6391"/>
                      </a:moveTo>
                      <a:cubicBezTo>
                        <a:pt x="1439" y="6391"/>
                        <a:pt x="4155" y="5113"/>
                        <a:pt x="3356" y="2556"/>
                      </a:cubicBezTo>
                      <a:cubicBezTo>
                        <a:pt x="2557" y="0"/>
                        <a:pt x="160" y="0"/>
                        <a:pt x="1" y="0"/>
                      </a:cubicBezTo>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2830;p34"/>
                <p:cNvSpPr/>
                <p:nvPr/>
              </p:nvSpPr>
              <p:spPr>
                <a:xfrm>
                  <a:off x="1597411" y="1377428"/>
                  <a:ext cx="98817" cy="49189"/>
                </a:xfrm>
                <a:custGeom>
                  <a:avLst/>
                  <a:gdLst/>
                  <a:ahLst/>
                  <a:cxnLst/>
                  <a:rect l="l" t="t" r="r" b="b"/>
                  <a:pathLst>
                    <a:path w="4954" h="2466" fill="none" extrusionOk="0">
                      <a:moveTo>
                        <a:pt x="4953" y="1347"/>
                      </a:moveTo>
                      <a:cubicBezTo>
                        <a:pt x="4953" y="1347"/>
                        <a:pt x="3767" y="0"/>
                        <a:pt x="1918" y="548"/>
                      </a:cubicBezTo>
                      <a:cubicBezTo>
                        <a:pt x="320" y="1028"/>
                        <a:pt x="0" y="2466"/>
                        <a:pt x="0" y="2466"/>
                      </a:cubicBezTo>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2831;p34"/>
                <p:cNvSpPr/>
                <p:nvPr/>
              </p:nvSpPr>
              <p:spPr>
                <a:xfrm>
                  <a:off x="1794998" y="1417041"/>
                  <a:ext cx="91995" cy="102009"/>
                </a:xfrm>
                <a:custGeom>
                  <a:avLst/>
                  <a:gdLst/>
                  <a:ahLst/>
                  <a:cxnLst/>
                  <a:rect l="l" t="t" r="r" b="b"/>
                  <a:pathLst>
                    <a:path w="4612" h="5114" fill="none" extrusionOk="0">
                      <a:moveTo>
                        <a:pt x="3972" y="5113"/>
                      </a:moveTo>
                      <a:cubicBezTo>
                        <a:pt x="4611" y="3355"/>
                        <a:pt x="3995" y="0"/>
                        <a:pt x="1" y="639"/>
                      </a:cubicBezTo>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2832;p34"/>
                <p:cNvSpPr/>
                <p:nvPr/>
              </p:nvSpPr>
              <p:spPr>
                <a:xfrm>
                  <a:off x="1422125" y="1381976"/>
                  <a:ext cx="73325" cy="73325"/>
                </a:xfrm>
                <a:custGeom>
                  <a:avLst/>
                  <a:gdLst/>
                  <a:ahLst/>
                  <a:cxnLst/>
                  <a:rect l="l" t="t" r="r" b="b"/>
                  <a:pathLst>
                    <a:path w="3676" h="3676" fill="none" extrusionOk="0">
                      <a:moveTo>
                        <a:pt x="1" y="1827"/>
                      </a:moveTo>
                      <a:cubicBezTo>
                        <a:pt x="1" y="2854"/>
                        <a:pt x="822" y="3675"/>
                        <a:pt x="1850" y="3675"/>
                      </a:cubicBezTo>
                      <a:cubicBezTo>
                        <a:pt x="2854" y="3675"/>
                        <a:pt x="3676" y="2854"/>
                        <a:pt x="3676" y="1827"/>
                      </a:cubicBezTo>
                      <a:cubicBezTo>
                        <a:pt x="3676" y="822"/>
                        <a:pt x="2854" y="1"/>
                        <a:pt x="1850" y="1"/>
                      </a:cubicBezTo>
                      <a:cubicBezTo>
                        <a:pt x="822" y="1"/>
                        <a:pt x="1" y="822"/>
                        <a:pt x="1" y="1827"/>
                      </a:cubicBezTo>
                      <a:close/>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2833;p34"/>
                <p:cNvSpPr/>
                <p:nvPr/>
              </p:nvSpPr>
              <p:spPr>
                <a:xfrm>
                  <a:off x="1503166" y="1274986"/>
                  <a:ext cx="55113" cy="55113"/>
                </a:xfrm>
                <a:custGeom>
                  <a:avLst/>
                  <a:gdLst/>
                  <a:ahLst/>
                  <a:cxnLst/>
                  <a:rect l="l" t="t" r="r" b="b"/>
                  <a:pathLst>
                    <a:path w="2763" h="2763" fill="none" extrusionOk="0">
                      <a:moveTo>
                        <a:pt x="503" y="480"/>
                      </a:moveTo>
                      <a:cubicBezTo>
                        <a:pt x="1" y="982"/>
                        <a:pt x="1" y="1781"/>
                        <a:pt x="503" y="2260"/>
                      </a:cubicBezTo>
                      <a:cubicBezTo>
                        <a:pt x="982" y="2763"/>
                        <a:pt x="1781" y="2763"/>
                        <a:pt x="2283" y="2260"/>
                      </a:cubicBezTo>
                      <a:cubicBezTo>
                        <a:pt x="2762" y="1781"/>
                        <a:pt x="2762" y="982"/>
                        <a:pt x="2283" y="480"/>
                      </a:cubicBezTo>
                      <a:cubicBezTo>
                        <a:pt x="1781" y="1"/>
                        <a:pt x="982" y="1"/>
                        <a:pt x="503" y="480"/>
                      </a:cubicBezTo>
                      <a:close/>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2834;p34"/>
                <p:cNvSpPr/>
                <p:nvPr/>
              </p:nvSpPr>
              <p:spPr>
                <a:xfrm>
                  <a:off x="1693013" y="1109734"/>
                  <a:ext cx="342409" cy="147986"/>
                </a:xfrm>
                <a:custGeom>
                  <a:avLst/>
                  <a:gdLst/>
                  <a:ahLst/>
                  <a:cxnLst/>
                  <a:rect l="l" t="t" r="r" b="b"/>
                  <a:pathLst>
                    <a:path w="17166" h="7419" fill="none" extrusionOk="0">
                      <a:moveTo>
                        <a:pt x="17165" y="5341"/>
                      </a:moveTo>
                      <a:lnTo>
                        <a:pt x="5273" y="5341"/>
                      </a:lnTo>
                      <a:lnTo>
                        <a:pt x="5273" y="7418"/>
                      </a:lnTo>
                      <a:lnTo>
                        <a:pt x="1" y="7418"/>
                      </a:lnTo>
                      <a:lnTo>
                        <a:pt x="1" y="3903"/>
                      </a:lnTo>
                      <a:cubicBezTo>
                        <a:pt x="1" y="1073"/>
                        <a:pt x="2626" y="46"/>
                        <a:pt x="9154" y="0"/>
                      </a:cubicBezTo>
                      <a:lnTo>
                        <a:pt x="12646" y="0"/>
                      </a:lnTo>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2835;p34"/>
                <p:cNvSpPr/>
                <p:nvPr/>
              </p:nvSpPr>
              <p:spPr>
                <a:xfrm>
                  <a:off x="1693013" y="1208067"/>
                  <a:ext cx="57387" cy="20"/>
                </a:xfrm>
                <a:custGeom>
                  <a:avLst/>
                  <a:gdLst/>
                  <a:ahLst/>
                  <a:cxnLst/>
                  <a:rect l="l" t="t" r="r" b="b"/>
                  <a:pathLst>
                    <a:path w="2877" h="1" fill="none" extrusionOk="0">
                      <a:moveTo>
                        <a:pt x="1" y="0"/>
                      </a:moveTo>
                      <a:lnTo>
                        <a:pt x="2877" y="0"/>
                      </a:lnTo>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2836;p34"/>
                <p:cNvSpPr/>
                <p:nvPr/>
              </p:nvSpPr>
              <p:spPr>
                <a:xfrm>
                  <a:off x="1693013" y="1324611"/>
                  <a:ext cx="20" cy="76516"/>
                </a:xfrm>
                <a:custGeom>
                  <a:avLst/>
                  <a:gdLst/>
                  <a:ahLst/>
                  <a:cxnLst/>
                  <a:rect l="l" t="t" r="r" b="b"/>
                  <a:pathLst>
                    <a:path w="1" h="3836" fill="none" extrusionOk="0">
                      <a:moveTo>
                        <a:pt x="1" y="1"/>
                      </a:moveTo>
                      <a:lnTo>
                        <a:pt x="1" y="3835"/>
                      </a:lnTo>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2837;p34"/>
                <p:cNvSpPr/>
                <p:nvPr/>
              </p:nvSpPr>
              <p:spPr>
                <a:xfrm>
                  <a:off x="1750378" y="1330994"/>
                  <a:ext cx="20" cy="108372"/>
                </a:xfrm>
                <a:custGeom>
                  <a:avLst/>
                  <a:gdLst/>
                  <a:ahLst/>
                  <a:cxnLst/>
                  <a:rect l="l" t="t" r="r" b="b"/>
                  <a:pathLst>
                    <a:path w="1" h="5433" fill="none" extrusionOk="0">
                      <a:moveTo>
                        <a:pt x="1" y="0"/>
                      </a:moveTo>
                      <a:lnTo>
                        <a:pt x="1" y="5433"/>
                      </a:lnTo>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2838;p34"/>
                <p:cNvSpPr/>
                <p:nvPr/>
              </p:nvSpPr>
              <p:spPr>
                <a:xfrm>
                  <a:off x="1794998" y="1286375"/>
                  <a:ext cx="20" cy="207169"/>
                </a:xfrm>
                <a:custGeom>
                  <a:avLst/>
                  <a:gdLst/>
                  <a:ahLst/>
                  <a:cxnLst/>
                  <a:rect l="l" t="t" r="r" b="b"/>
                  <a:pathLst>
                    <a:path w="1" h="10386" fill="none" extrusionOk="0">
                      <a:moveTo>
                        <a:pt x="1" y="0"/>
                      </a:moveTo>
                      <a:lnTo>
                        <a:pt x="1" y="10386"/>
                      </a:lnTo>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2839;p34"/>
                <p:cNvSpPr/>
                <p:nvPr/>
              </p:nvSpPr>
              <p:spPr>
                <a:xfrm>
                  <a:off x="1750378" y="1461660"/>
                  <a:ext cx="20" cy="19129"/>
                </a:xfrm>
                <a:custGeom>
                  <a:avLst/>
                  <a:gdLst/>
                  <a:ahLst/>
                  <a:cxnLst/>
                  <a:rect l="l" t="t" r="r" b="b"/>
                  <a:pathLst>
                    <a:path w="1" h="959" fill="none" extrusionOk="0">
                      <a:moveTo>
                        <a:pt x="1" y="0"/>
                      </a:moveTo>
                      <a:lnTo>
                        <a:pt x="1" y="959"/>
                      </a:lnTo>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2840;p34"/>
                <p:cNvSpPr/>
                <p:nvPr/>
              </p:nvSpPr>
              <p:spPr>
                <a:xfrm>
                  <a:off x="1693013" y="1283184"/>
                  <a:ext cx="20" cy="19149"/>
                </a:xfrm>
                <a:custGeom>
                  <a:avLst/>
                  <a:gdLst/>
                  <a:ahLst/>
                  <a:cxnLst/>
                  <a:rect l="l" t="t" r="r" b="b"/>
                  <a:pathLst>
                    <a:path w="1" h="960" fill="none" extrusionOk="0">
                      <a:moveTo>
                        <a:pt x="1" y="959"/>
                      </a:moveTo>
                      <a:lnTo>
                        <a:pt x="1" y="1"/>
                      </a:lnTo>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2841;p34"/>
                <p:cNvSpPr/>
                <p:nvPr/>
              </p:nvSpPr>
              <p:spPr>
                <a:xfrm>
                  <a:off x="1124369" y="970870"/>
                  <a:ext cx="273652" cy="273652"/>
                </a:xfrm>
                <a:custGeom>
                  <a:avLst/>
                  <a:gdLst/>
                  <a:ahLst/>
                  <a:cxnLst/>
                  <a:rect l="l" t="t" r="r" b="b"/>
                  <a:pathLst>
                    <a:path w="13719" h="13719" extrusionOk="0">
                      <a:moveTo>
                        <a:pt x="6871" y="0"/>
                      </a:moveTo>
                      <a:cubicBezTo>
                        <a:pt x="3082" y="0"/>
                        <a:pt x="1" y="3082"/>
                        <a:pt x="1" y="6871"/>
                      </a:cubicBezTo>
                      <a:cubicBezTo>
                        <a:pt x="1" y="10637"/>
                        <a:pt x="3082" y="13718"/>
                        <a:pt x="6871" y="13718"/>
                      </a:cubicBezTo>
                      <a:cubicBezTo>
                        <a:pt x="10660" y="13718"/>
                        <a:pt x="13719" y="10637"/>
                        <a:pt x="13719" y="6871"/>
                      </a:cubicBezTo>
                      <a:cubicBezTo>
                        <a:pt x="13719" y="3082"/>
                        <a:pt x="10660" y="0"/>
                        <a:pt x="687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2842;p34"/>
                <p:cNvSpPr/>
                <p:nvPr/>
              </p:nvSpPr>
              <p:spPr>
                <a:xfrm>
                  <a:off x="1124369" y="970870"/>
                  <a:ext cx="273652" cy="273652"/>
                </a:xfrm>
                <a:custGeom>
                  <a:avLst/>
                  <a:gdLst/>
                  <a:ahLst/>
                  <a:cxnLst/>
                  <a:rect l="l" t="t" r="r" b="b"/>
                  <a:pathLst>
                    <a:path w="13719" h="13719" fill="none" extrusionOk="0">
                      <a:moveTo>
                        <a:pt x="13719" y="6871"/>
                      </a:moveTo>
                      <a:cubicBezTo>
                        <a:pt x="13719" y="10637"/>
                        <a:pt x="10660" y="13718"/>
                        <a:pt x="6871" y="13718"/>
                      </a:cubicBezTo>
                      <a:cubicBezTo>
                        <a:pt x="3082" y="13718"/>
                        <a:pt x="1" y="10637"/>
                        <a:pt x="1" y="6871"/>
                      </a:cubicBezTo>
                      <a:cubicBezTo>
                        <a:pt x="1" y="3082"/>
                        <a:pt x="3082" y="0"/>
                        <a:pt x="6871" y="0"/>
                      </a:cubicBezTo>
                      <a:cubicBezTo>
                        <a:pt x="10660" y="0"/>
                        <a:pt x="13719" y="3082"/>
                        <a:pt x="13719" y="6871"/>
                      </a:cubicBezTo>
                      <a:close/>
                    </a:path>
                  </a:pathLst>
                </a:custGeom>
                <a:solidFill>
                  <a:schemeClr val="accent4"/>
                </a:solidFill>
                <a:ln w="188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2843;p34"/>
                <p:cNvSpPr/>
                <p:nvPr/>
              </p:nvSpPr>
              <p:spPr>
                <a:xfrm>
                  <a:off x="1145313" y="984533"/>
                  <a:ext cx="19608" cy="19588"/>
                </a:xfrm>
                <a:custGeom>
                  <a:avLst/>
                  <a:gdLst/>
                  <a:ahLst/>
                  <a:cxnLst/>
                  <a:rect l="l" t="t" r="r" b="b"/>
                  <a:pathLst>
                    <a:path w="983" h="982" fill="none" extrusionOk="0">
                      <a:moveTo>
                        <a:pt x="1" y="0"/>
                      </a:moveTo>
                      <a:lnTo>
                        <a:pt x="982" y="982"/>
                      </a:lnTo>
                    </a:path>
                  </a:pathLst>
                </a:custGeom>
                <a:solidFill>
                  <a:schemeClr val="accent4"/>
                </a:solidFill>
                <a:ln w="285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2844;p34"/>
                <p:cNvSpPr/>
                <p:nvPr/>
              </p:nvSpPr>
              <p:spPr>
                <a:xfrm>
                  <a:off x="1357021" y="984533"/>
                  <a:ext cx="19608" cy="19588"/>
                </a:xfrm>
                <a:custGeom>
                  <a:avLst/>
                  <a:gdLst/>
                  <a:ahLst/>
                  <a:cxnLst/>
                  <a:rect l="l" t="t" r="r" b="b"/>
                  <a:pathLst>
                    <a:path w="983" h="982" fill="none" extrusionOk="0">
                      <a:moveTo>
                        <a:pt x="982" y="0"/>
                      </a:moveTo>
                      <a:lnTo>
                        <a:pt x="1" y="982"/>
                      </a:lnTo>
                    </a:path>
                  </a:pathLst>
                </a:custGeom>
                <a:solidFill>
                  <a:schemeClr val="accent4"/>
                </a:solidFill>
                <a:ln w="285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2845;p34"/>
                <p:cNvSpPr/>
                <p:nvPr/>
              </p:nvSpPr>
              <p:spPr>
                <a:xfrm>
                  <a:off x="1240934" y="916238"/>
                  <a:ext cx="40991" cy="54655"/>
                </a:xfrm>
                <a:custGeom>
                  <a:avLst/>
                  <a:gdLst/>
                  <a:ahLst/>
                  <a:cxnLst/>
                  <a:rect l="l" t="t" r="r" b="b"/>
                  <a:pathLst>
                    <a:path w="2055" h="2740" extrusionOk="0">
                      <a:moveTo>
                        <a:pt x="0" y="0"/>
                      </a:moveTo>
                      <a:lnTo>
                        <a:pt x="0" y="2739"/>
                      </a:lnTo>
                      <a:lnTo>
                        <a:pt x="2054" y="2739"/>
                      </a:lnTo>
                      <a:lnTo>
                        <a:pt x="2054" y="0"/>
                      </a:lnTo>
                      <a:close/>
                    </a:path>
                  </a:pathLst>
                </a:cu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2846;p34"/>
                <p:cNvSpPr/>
                <p:nvPr/>
              </p:nvSpPr>
              <p:spPr>
                <a:xfrm>
                  <a:off x="1261419" y="1010941"/>
                  <a:ext cx="62853" cy="147528"/>
                </a:xfrm>
                <a:custGeom>
                  <a:avLst/>
                  <a:gdLst/>
                  <a:ahLst/>
                  <a:cxnLst/>
                  <a:rect l="l" t="t" r="r" b="b"/>
                  <a:pathLst>
                    <a:path w="3151" h="7396" fill="none" extrusionOk="0">
                      <a:moveTo>
                        <a:pt x="0" y="0"/>
                      </a:moveTo>
                      <a:lnTo>
                        <a:pt x="0" y="5273"/>
                      </a:lnTo>
                      <a:lnTo>
                        <a:pt x="3150" y="7395"/>
                      </a:lnTo>
                    </a:path>
                  </a:pathLst>
                </a:custGeom>
                <a:solidFill>
                  <a:schemeClr val="accent4"/>
                </a:solidFill>
                <a:ln w="28525"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169" name="168 - Ομάδα"/>
          <p:cNvGrpSpPr/>
          <p:nvPr/>
        </p:nvGrpSpPr>
        <p:grpSpPr>
          <a:xfrm>
            <a:off x="642910" y="3929066"/>
            <a:ext cx="1879500" cy="2640000"/>
            <a:chOff x="2625763" y="2326000"/>
            <a:chExt cx="1879500" cy="2640000"/>
          </a:xfrm>
        </p:grpSpPr>
        <p:sp>
          <p:nvSpPr>
            <p:cNvPr id="905" name="Google Shape;905;p30"/>
            <p:cNvSpPr/>
            <p:nvPr/>
          </p:nvSpPr>
          <p:spPr>
            <a:xfrm>
              <a:off x="2625763" y="2326000"/>
              <a:ext cx="1879500" cy="2640000"/>
            </a:xfrm>
            <a:prstGeom prst="roundRect">
              <a:avLst>
                <a:gd name="adj" fmla="val 16667"/>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2;p30"/>
            <p:cNvSpPr txBox="1"/>
            <p:nvPr/>
          </p:nvSpPr>
          <p:spPr>
            <a:xfrm>
              <a:off x="2720855" y="3948449"/>
              <a:ext cx="1689300" cy="76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l-GR" sz="1200" dirty="0" smtClean="0">
                  <a:ea typeface="Roboto"/>
                  <a:cs typeface="Roboto"/>
                  <a:sym typeface="Roboto"/>
                </a:rPr>
                <a:t>Βουρτσίζουμε </a:t>
              </a:r>
              <a:r>
                <a:rPr lang="el-GR" sz="1600" b="1" dirty="0" smtClean="0">
                  <a:ea typeface="Roboto"/>
                  <a:cs typeface="Roboto"/>
                  <a:sym typeface="Roboto"/>
                </a:rPr>
                <a:t>πρωί</a:t>
              </a:r>
              <a:r>
                <a:rPr lang="el-GR" sz="1200" b="1" dirty="0" smtClean="0">
                  <a:ea typeface="Roboto"/>
                  <a:cs typeface="Roboto"/>
                  <a:sym typeface="Roboto"/>
                </a:rPr>
                <a:t> </a:t>
              </a:r>
              <a:r>
                <a:rPr lang="el-GR" sz="1200" dirty="0" smtClean="0">
                  <a:ea typeface="Roboto"/>
                  <a:cs typeface="Roboto"/>
                  <a:sym typeface="Roboto"/>
                </a:rPr>
                <a:t>και </a:t>
              </a:r>
              <a:r>
                <a:rPr lang="el-GR" sz="1600" b="1" dirty="0" smtClean="0">
                  <a:ea typeface="Roboto"/>
                  <a:cs typeface="Roboto"/>
                  <a:sym typeface="Roboto"/>
                </a:rPr>
                <a:t>βράδυ</a:t>
              </a:r>
              <a:endParaRPr sz="1600" b="1" dirty="0">
                <a:ea typeface="Roboto"/>
                <a:cs typeface="Roboto"/>
                <a:sym typeface="Roboto"/>
              </a:endParaRPr>
            </a:p>
          </p:txBody>
        </p:sp>
        <p:grpSp>
          <p:nvGrpSpPr>
            <p:cNvPr id="166" name="165 - Ομάδα"/>
            <p:cNvGrpSpPr/>
            <p:nvPr/>
          </p:nvGrpSpPr>
          <p:grpSpPr>
            <a:xfrm>
              <a:off x="3000364" y="2500306"/>
              <a:ext cx="1143008" cy="1143008"/>
              <a:chOff x="2429962" y="1157788"/>
              <a:chExt cx="936804" cy="935698"/>
            </a:xfrm>
          </p:grpSpPr>
          <p:sp>
            <p:nvSpPr>
              <p:cNvPr id="144" name="Google Shape;395;p22"/>
              <p:cNvSpPr/>
              <p:nvPr/>
            </p:nvSpPr>
            <p:spPr>
              <a:xfrm>
                <a:off x="2429962" y="1157788"/>
                <a:ext cx="936804" cy="935698"/>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solidFill>
                <a:schemeClr val="accent3">
                  <a:lumMod val="60000"/>
                  <a:lumOff val="40000"/>
                </a:schemeClr>
              </a:solidFill>
              <a:ln>
                <a:solidFill>
                  <a:schemeClr val="accent2">
                    <a:lumMod val="5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5" name="Google Shape;482;p22"/>
              <p:cNvGrpSpPr/>
              <p:nvPr/>
            </p:nvGrpSpPr>
            <p:grpSpPr>
              <a:xfrm>
                <a:off x="2455490" y="1296081"/>
                <a:ext cx="897410" cy="717710"/>
                <a:chOff x="922500" y="3441925"/>
                <a:chExt cx="2544400" cy="2034325"/>
              </a:xfrm>
            </p:grpSpPr>
            <p:sp>
              <p:nvSpPr>
                <p:cNvPr id="146" name="Google Shape;483;p22"/>
                <p:cNvSpPr/>
                <p:nvPr/>
              </p:nvSpPr>
              <p:spPr>
                <a:xfrm>
                  <a:off x="2893750" y="4232300"/>
                  <a:ext cx="469175" cy="531175"/>
                </a:xfrm>
                <a:custGeom>
                  <a:avLst/>
                  <a:gdLst/>
                  <a:ahLst/>
                  <a:cxnLst/>
                  <a:rect l="l" t="t" r="r" b="b"/>
                  <a:pathLst>
                    <a:path w="18767" h="21247" extrusionOk="0">
                      <a:moveTo>
                        <a:pt x="4735" y="0"/>
                      </a:moveTo>
                      <a:cubicBezTo>
                        <a:pt x="4079" y="0"/>
                        <a:pt x="3459" y="288"/>
                        <a:pt x="3065" y="962"/>
                      </a:cubicBezTo>
                      <a:cubicBezTo>
                        <a:pt x="2586" y="1794"/>
                        <a:pt x="2787" y="3256"/>
                        <a:pt x="3795" y="3684"/>
                      </a:cubicBezTo>
                      <a:cubicBezTo>
                        <a:pt x="5635" y="4465"/>
                        <a:pt x="7551" y="5070"/>
                        <a:pt x="9391" y="5801"/>
                      </a:cubicBezTo>
                      <a:cubicBezTo>
                        <a:pt x="10903" y="6431"/>
                        <a:pt x="12970" y="7263"/>
                        <a:pt x="13877" y="8725"/>
                      </a:cubicBezTo>
                      <a:cubicBezTo>
                        <a:pt x="13953" y="8801"/>
                        <a:pt x="14003" y="8901"/>
                        <a:pt x="14028" y="9002"/>
                      </a:cubicBezTo>
                      <a:lnTo>
                        <a:pt x="13978" y="9153"/>
                      </a:lnTo>
                      <a:cubicBezTo>
                        <a:pt x="13802" y="9330"/>
                        <a:pt x="13625" y="9506"/>
                        <a:pt x="13424" y="9632"/>
                      </a:cubicBezTo>
                      <a:cubicBezTo>
                        <a:pt x="12642" y="10136"/>
                        <a:pt x="11836" y="10540"/>
                        <a:pt x="11029" y="11019"/>
                      </a:cubicBezTo>
                      <a:cubicBezTo>
                        <a:pt x="9593" y="11926"/>
                        <a:pt x="8231" y="12959"/>
                        <a:pt x="6996" y="14119"/>
                      </a:cubicBezTo>
                      <a:cubicBezTo>
                        <a:pt x="6280" y="13636"/>
                        <a:pt x="5524" y="13423"/>
                        <a:pt x="4796" y="13423"/>
                      </a:cubicBezTo>
                      <a:cubicBezTo>
                        <a:pt x="2219" y="13423"/>
                        <a:pt x="0" y="16091"/>
                        <a:pt x="1199" y="18882"/>
                      </a:cubicBezTo>
                      <a:cubicBezTo>
                        <a:pt x="1889" y="20488"/>
                        <a:pt x="3330" y="21247"/>
                        <a:pt x="4766" y="21247"/>
                      </a:cubicBezTo>
                      <a:cubicBezTo>
                        <a:pt x="6530" y="21247"/>
                        <a:pt x="8287" y="20101"/>
                        <a:pt x="8635" y="17975"/>
                      </a:cubicBezTo>
                      <a:cubicBezTo>
                        <a:pt x="9542" y="17068"/>
                        <a:pt x="10500" y="16236"/>
                        <a:pt x="11508" y="15480"/>
                      </a:cubicBezTo>
                      <a:cubicBezTo>
                        <a:pt x="12592" y="14698"/>
                        <a:pt x="13751" y="14119"/>
                        <a:pt x="14885" y="13413"/>
                      </a:cubicBezTo>
                      <a:cubicBezTo>
                        <a:pt x="17078" y="12052"/>
                        <a:pt x="18767" y="9960"/>
                        <a:pt x="17608" y="7288"/>
                      </a:cubicBezTo>
                      <a:cubicBezTo>
                        <a:pt x="15717" y="2903"/>
                        <a:pt x="9693" y="1920"/>
                        <a:pt x="5787" y="231"/>
                      </a:cubicBezTo>
                      <a:cubicBezTo>
                        <a:pt x="5445" y="82"/>
                        <a:pt x="5084" y="0"/>
                        <a:pt x="47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484;p22"/>
                <p:cNvSpPr/>
                <p:nvPr/>
              </p:nvSpPr>
              <p:spPr>
                <a:xfrm>
                  <a:off x="1287325" y="4232300"/>
                  <a:ext cx="477650" cy="531250"/>
                </a:xfrm>
                <a:custGeom>
                  <a:avLst/>
                  <a:gdLst/>
                  <a:ahLst/>
                  <a:cxnLst/>
                  <a:rect l="l" t="t" r="r" b="b"/>
                  <a:pathLst>
                    <a:path w="19106" h="21250" extrusionOk="0">
                      <a:moveTo>
                        <a:pt x="14008" y="0"/>
                      </a:moveTo>
                      <a:cubicBezTo>
                        <a:pt x="13658" y="0"/>
                        <a:pt x="13297" y="82"/>
                        <a:pt x="12955" y="231"/>
                      </a:cubicBezTo>
                      <a:cubicBezTo>
                        <a:pt x="9074" y="1920"/>
                        <a:pt x="3050" y="2903"/>
                        <a:pt x="1160" y="7288"/>
                      </a:cubicBezTo>
                      <a:cubicBezTo>
                        <a:pt x="0" y="9960"/>
                        <a:pt x="1689" y="12052"/>
                        <a:pt x="3882" y="13413"/>
                      </a:cubicBezTo>
                      <a:cubicBezTo>
                        <a:pt x="5016" y="14119"/>
                        <a:pt x="6175" y="14698"/>
                        <a:pt x="7259" y="15480"/>
                      </a:cubicBezTo>
                      <a:cubicBezTo>
                        <a:pt x="8267" y="16236"/>
                        <a:pt x="9225" y="17068"/>
                        <a:pt x="10133" y="17975"/>
                      </a:cubicBezTo>
                      <a:cubicBezTo>
                        <a:pt x="10464" y="20028"/>
                        <a:pt x="12211" y="21250"/>
                        <a:pt x="14002" y="21250"/>
                      </a:cubicBezTo>
                      <a:cubicBezTo>
                        <a:pt x="15070" y="21250"/>
                        <a:pt x="16154" y="20816"/>
                        <a:pt x="16963" y="19865"/>
                      </a:cubicBezTo>
                      <a:cubicBezTo>
                        <a:pt x="19105" y="17345"/>
                        <a:pt x="17316" y="13438"/>
                        <a:pt x="13989" y="13438"/>
                      </a:cubicBezTo>
                      <a:lnTo>
                        <a:pt x="13964" y="13438"/>
                      </a:lnTo>
                      <a:cubicBezTo>
                        <a:pt x="13182" y="13438"/>
                        <a:pt x="12401" y="13665"/>
                        <a:pt x="11771" y="14119"/>
                      </a:cubicBezTo>
                      <a:cubicBezTo>
                        <a:pt x="10511" y="12959"/>
                        <a:pt x="9150" y="11926"/>
                        <a:pt x="7713" y="11019"/>
                      </a:cubicBezTo>
                      <a:cubicBezTo>
                        <a:pt x="6932" y="10565"/>
                        <a:pt x="6100" y="10136"/>
                        <a:pt x="5344" y="9632"/>
                      </a:cubicBezTo>
                      <a:cubicBezTo>
                        <a:pt x="5117" y="9506"/>
                        <a:pt x="4940" y="9330"/>
                        <a:pt x="4789" y="9153"/>
                      </a:cubicBezTo>
                      <a:cubicBezTo>
                        <a:pt x="4764" y="9078"/>
                        <a:pt x="4739" y="9053"/>
                        <a:pt x="4714" y="9002"/>
                      </a:cubicBezTo>
                      <a:cubicBezTo>
                        <a:pt x="4739" y="8901"/>
                        <a:pt x="4789" y="8801"/>
                        <a:pt x="4865" y="8725"/>
                      </a:cubicBezTo>
                      <a:cubicBezTo>
                        <a:pt x="5772" y="7263"/>
                        <a:pt x="7839" y="6431"/>
                        <a:pt x="9351" y="5826"/>
                      </a:cubicBezTo>
                      <a:cubicBezTo>
                        <a:pt x="11216" y="5070"/>
                        <a:pt x="13132" y="4465"/>
                        <a:pt x="14972" y="3684"/>
                      </a:cubicBezTo>
                      <a:cubicBezTo>
                        <a:pt x="15955" y="3256"/>
                        <a:pt x="16182" y="1794"/>
                        <a:pt x="15678" y="962"/>
                      </a:cubicBezTo>
                      <a:cubicBezTo>
                        <a:pt x="15283" y="288"/>
                        <a:pt x="14664" y="0"/>
                        <a:pt x="1400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485;p22"/>
                <p:cNvSpPr/>
                <p:nvPr/>
              </p:nvSpPr>
              <p:spPr>
                <a:xfrm>
                  <a:off x="1482650" y="3673950"/>
                  <a:ext cx="1573425" cy="1647925"/>
                </a:xfrm>
                <a:custGeom>
                  <a:avLst/>
                  <a:gdLst/>
                  <a:ahLst/>
                  <a:cxnLst/>
                  <a:rect l="l" t="t" r="r" b="b"/>
                  <a:pathLst>
                    <a:path w="62937" h="65917" extrusionOk="0">
                      <a:moveTo>
                        <a:pt x="49001" y="0"/>
                      </a:moveTo>
                      <a:cubicBezTo>
                        <a:pt x="43034" y="0"/>
                        <a:pt x="39324" y="3009"/>
                        <a:pt x="31632" y="3132"/>
                      </a:cubicBezTo>
                      <a:cubicBezTo>
                        <a:pt x="31475" y="3135"/>
                        <a:pt x="31317" y="3137"/>
                        <a:pt x="31158" y="3137"/>
                      </a:cubicBezTo>
                      <a:cubicBezTo>
                        <a:pt x="26605" y="3137"/>
                        <a:pt x="21188" y="1970"/>
                        <a:pt x="16325" y="1970"/>
                      </a:cubicBezTo>
                      <a:cubicBezTo>
                        <a:pt x="11205" y="1970"/>
                        <a:pt x="6699" y="3264"/>
                        <a:pt x="4462" y="8577"/>
                      </a:cubicBezTo>
                      <a:cubicBezTo>
                        <a:pt x="1" y="19112"/>
                        <a:pt x="8570" y="44821"/>
                        <a:pt x="12527" y="53894"/>
                      </a:cubicBezTo>
                      <a:cubicBezTo>
                        <a:pt x="16485" y="62943"/>
                        <a:pt x="18450" y="65917"/>
                        <a:pt x="21425" y="65917"/>
                      </a:cubicBezTo>
                      <a:cubicBezTo>
                        <a:pt x="24399" y="65917"/>
                        <a:pt x="29490" y="45652"/>
                        <a:pt x="35917" y="45325"/>
                      </a:cubicBezTo>
                      <a:cubicBezTo>
                        <a:pt x="35968" y="45322"/>
                        <a:pt x="36019" y="45321"/>
                        <a:pt x="36070" y="45321"/>
                      </a:cubicBezTo>
                      <a:cubicBezTo>
                        <a:pt x="42209" y="45321"/>
                        <a:pt x="44563" y="64324"/>
                        <a:pt x="50855" y="64324"/>
                      </a:cubicBezTo>
                      <a:cubicBezTo>
                        <a:pt x="51031" y="64324"/>
                        <a:pt x="51210" y="64309"/>
                        <a:pt x="51393" y="64278"/>
                      </a:cubicBezTo>
                      <a:cubicBezTo>
                        <a:pt x="58148" y="63119"/>
                        <a:pt x="61626" y="40208"/>
                        <a:pt x="62281" y="27682"/>
                      </a:cubicBezTo>
                      <a:cubicBezTo>
                        <a:pt x="62936" y="15155"/>
                        <a:pt x="62281" y="2477"/>
                        <a:pt x="53384" y="511"/>
                      </a:cubicBezTo>
                      <a:cubicBezTo>
                        <a:pt x="51766" y="149"/>
                        <a:pt x="50327" y="0"/>
                        <a:pt x="490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486;p22"/>
                <p:cNvSpPr/>
                <p:nvPr/>
              </p:nvSpPr>
              <p:spPr>
                <a:xfrm>
                  <a:off x="2252650" y="4398750"/>
                  <a:ext cx="270975" cy="122475"/>
                </a:xfrm>
                <a:custGeom>
                  <a:avLst/>
                  <a:gdLst/>
                  <a:ahLst/>
                  <a:cxnLst/>
                  <a:rect l="l" t="t" r="r" b="b"/>
                  <a:pathLst>
                    <a:path w="10839" h="4899" extrusionOk="0">
                      <a:moveTo>
                        <a:pt x="10839" y="0"/>
                      </a:moveTo>
                      <a:lnTo>
                        <a:pt x="1" y="1109"/>
                      </a:lnTo>
                      <a:cubicBezTo>
                        <a:pt x="1" y="1109"/>
                        <a:pt x="1294" y="4899"/>
                        <a:pt x="5216" y="4899"/>
                      </a:cubicBezTo>
                      <a:cubicBezTo>
                        <a:pt x="5427" y="4899"/>
                        <a:pt x="5646" y="4888"/>
                        <a:pt x="5873" y="4865"/>
                      </a:cubicBezTo>
                      <a:cubicBezTo>
                        <a:pt x="10284" y="4411"/>
                        <a:pt x="10839" y="0"/>
                        <a:pt x="108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487;p22"/>
                <p:cNvSpPr/>
                <p:nvPr/>
              </p:nvSpPr>
              <p:spPr>
                <a:xfrm>
                  <a:off x="2534950" y="3706875"/>
                  <a:ext cx="519850" cy="1574625"/>
                </a:xfrm>
                <a:custGeom>
                  <a:avLst/>
                  <a:gdLst/>
                  <a:ahLst/>
                  <a:cxnLst/>
                  <a:rect l="l" t="t" r="r" b="b"/>
                  <a:pathLst>
                    <a:path w="20794" h="62985" extrusionOk="0">
                      <a:moveTo>
                        <a:pt x="13560" y="1"/>
                      </a:moveTo>
                      <a:cubicBezTo>
                        <a:pt x="15778" y="8797"/>
                        <a:pt x="16988" y="17820"/>
                        <a:pt x="17164" y="26894"/>
                      </a:cubicBezTo>
                      <a:cubicBezTo>
                        <a:pt x="17517" y="44008"/>
                        <a:pt x="13636" y="53031"/>
                        <a:pt x="8721" y="53308"/>
                      </a:cubicBezTo>
                      <a:cubicBezTo>
                        <a:pt x="8607" y="53314"/>
                        <a:pt x="8495" y="53317"/>
                        <a:pt x="8383" y="53317"/>
                      </a:cubicBezTo>
                      <a:cubicBezTo>
                        <a:pt x="4960" y="53317"/>
                        <a:pt x="2449" y="50614"/>
                        <a:pt x="441" y="50614"/>
                      </a:cubicBezTo>
                      <a:cubicBezTo>
                        <a:pt x="291" y="50614"/>
                        <a:pt x="144" y="50629"/>
                        <a:pt x="0" y="50662"/>
                      </a:cubicBezTo>
                      <a:cubicBezTo>
                        <a:pt x="2622" y="56146"/>
                        <a:pt x="4991" y="62984"/>
                        <a:pt x="8773" y="62984"/>
                      </a:cubicBezTo>
                      <a:cubicBezTo>
                        <a:pt x="8954" y="62984"/>
                        <a:pt x="9138" y="62968"/>
                        <a:pt x="9326" y="62936"/>
                      </a:cubicBezTo>
                      <a:cubicBezTo>
                        <a:pt x="16081" y="61802"/>
                        <a:pt x="19534" y="38891"/>
                        <a:pt x="20189" y="26365"/>
                      </a:cubicBezTo>
                      <a:cubicBezTo>
                        <a:pt x="20794" y="14997"/>
                        <a:pt x="20290" y="3504"/>
                        <a:pt x="1356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488;p22"/>
                <p:cNvSpPr/>
                <p:nvPr/>
              </p:nvSpPr>
              <p:spPr>
                <a:xfrm>
                  <a:off x="1764950" y="4836250"/>
                  <a:ext cx="537500" cy="485625"/>
                </a:xfrm>
                <a:custGeom>
                  <a:avLst/>
                  <a:gdLst/>
                  <a:ahLst/>
                  <a:cxnLst/>
                  <a:rect l="l" t="t" r="r" b="b"/>
                  <a:pathLst>
                    <a:path w="21500" h="19425" extrusionOk="0">
                      <a:moveTo>
                        <a:pt x="19770" y="1"/>
                      </a:moveTo>
                      <a:cubicBezTo>
                        <a:pt x="19505" y="1"/>
                        <a:pt x="19240" y="32"/>
                        <a:pt x="18979" y="93"/>
                      </a:cubicBezTo>
                      <a:cubicBezTo>
                        <a:pt x="14064" y="1227"/>
                        <a:pt x="11821" y="10906"/>
                        <a:pt x="7713" y="11258"/>
                      </a:cubicBezTo>
                      <a:cubicBezTo>
                        <a:pt x="7645" y="11265"/>
                        <a:pt x="7578" y="11268"/>
                        <a:pt x="7511" y="11268"/>
                      </a:cubicBezTo>
                      <a:cubicBezTo>
                        <a:pt x="4554" y="11268"/>
                        <a:pt x="2687" y="5388"/>
                        <a:pt x="0" y="4352"/>
                      </a:cubicBezTo>
                      <a:lnTo>
                        <a:pt x="0" y="4352"/>
                      </a:lnTo>
                      <a:cubicBezTo>
                        <a:pt x="454" y="5512"/>
                        <a:pt x="857" y="6520"/>
                        <a:pt x="1261" y="7402"/>
                      </a:cubicBezTo>
                      <a:cubicBezTo>
                        <a:pt x="5193" y="16451"/>
                        <a:pt x="7158" y="19425"/>
                        <a:pt x="10133" y="19425"/>
                      </a:cubicBezTo>
                      <a:cubicBezTo>
                        <a:pt x="12603" y="19425"/>
                        <a:pt x="16560" y="5386"/>
                        <a:pt x="21500" y="496"/>
                      </a:cubicBezTo>
                      <a:cubicBezTo>
                        <a:pt x="20974" y="163"/>
                        <a:pt x="20374" y="1"/>
                        <a:pt x="1977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489;p22"/>
                <p:cNvSpPr/>
                <p:nvPr/>
              </p:nvSpPr>
              <p:spPr>
                <a:xfrm>
                  <a:off x="1219275" y="3441925"/>
                  <a:ext cx="2247625" cy="2034325"/>
                </a:xfrm>
                <a:custGeom>
                  <a:avLst/>
                  <a:gdLst/>
                  <a:ahLst/>
                  <a:cxnLst/>
                  <a:rect l="l" t="t" r="r" b="b"/>
                  <a:pathLst>
                    <a:path w="89905" h="81373" extrusionOk="0">
                      <a:moveTo>
                        <a:pt x="32086" y="3365"/>
                      </a:moveTo>
                      <a:lnTo>
                        <a:pt x="32086" y="3365"/>
                      </a:lnTo>
                      <a:cubicBezTo>
                        <a:pt x="32039" y="3376"/>
                        <a:pt x="31993" y="3388"/>
                        <a:pt x="31947" y="3399"/>
                      </a:cubicBezTo>
                      <a:lnTo>
                        <a:pt x="31947" y="3399"/>
                      </a:lnTo>
                      <a:cubicBezTo>
                        <a:pt x="31994" y="3388"/>
                        <a:pt x="32040" y="3377"/>
                        <a:pt x="32086" y="3365"/>
                      </a:cubicBezTo>
                      <a:close/>
                      <a:moveTo>
                        <a:pt x="29000" y="8309"/>
                      </a:moveTo>
                      <a:lnTo>
                        <a:pt x="29000" y="8309"/>
                      </a:lnTo>
                      <a:cubicBezTo>
                        <a:pt x="29003" y="8324"/>
                        <a:pt x="29007" y="8340"/>
                        <a:pt x="29011" y="8355"/>
                      </a:cubicBezTo>
                      <a:cubicBezTo>
                        <a:pt x="29007" y="8340"/>
                        <a:pt x="29003" y="8324"/>
                        <a:pt x="29000" y="8309"/>
                      </a:cubicBezTo>
                      <a:close/>
                      <a:moveTo>
                        <a:pt x="80125" y="20050"/>
                      </a:moveTo>
                      <a:cubicBezTo>
                        <a:pt x="80130" y="20072"/>
                        <a:pt x="80135" y="20093"/>
                        <a:pt x="80140" y="20114"/>
                      </a:cubicBezTo>
                      <a:lnTo>
                        <a:pt x="80140" y="20114"/>
                      </a:lnTo>
                      <a:cubicBezTo>
                        <a:pt x="80135" y="20093"/>
                        <a:pt x="80130" y="20072"/>
                        <a:pt x="80125" y="20050"/>
                      </a:cubicBezTo>
                      <a:close/>
                      <a:moveTo>
                        <a:pt x="85116" y="23150"/>
                      </a:moveTo>
                      <a:cubicBezTo>
                        <a:pt x="85115" y="23151"/>
                        <a:pt x="85114" y="23151"/>
                        <a:pt x="85112" y="23151"/>
                      </a:cubicBezTo>
                      <a:lnTo>
                        <a:pt x="85112" y="23151"/>
                      </a:lnTo>
                      <a:cubicBezTo>
                        <a:pt x="85114" y="23151"/>
                        <a:pt x="85115" y="23151"/>
                        <a:pt x="85116" y="23150"/>
                      </a:cubicBezTo>
                      <a:close/>
                      <a:moveTo>
                        <a:pt x="81941" y="27839"/>
                      </a:moveTo>
                      <a:lnTo>
                        <a:pt x="81941" y="27839"/>
                      </a:lnTo>
                      <a:cubicBezTo>
                        <a:pt x="81962" y="27939"/>
                        <a:pt x="81987" y="28040"/>
                        <a:pt x="82016" y="28141"/>
                      </a:cubicBezTo>
                      <a:cubicBezTo>
                        <a:pt x="81992" y="28038"/>
                        <a:pt x="81967" y="27937"/>
                        <a:pt x="81941" y="27839"/>
                      </a:cubicBezTo>
                      <a:close/>
                      <a:moveTo>
                        <a:pt x="11090" y="55387"/>
                      </a:moveTo>
                      <a:cubicBezTo>
                        <a:pt x="11090" y="55463"/>
                        <a:pt x="11091" y="55538"/>
                        <a:pt x="11093" y="55612"/>
                      </a:cubicBezTo>
                      <a:lnTo>
                        <a:pt x="11093" y="55612"/>
                      </a:lnTo>
                      <a:cubicBezTo>
                        <a:pt x="11093" y="55537"/>
                        <a:pt x="11093" y="55462"/>
                        <a:pt x="11090" y="55387"/>
                      </a:cubicBezTo>
                      <a:close/>
                      <a:moveTo>
                        <a:pt x="50712" y="76055"/>
                      </a:moveTo>
                      <a:lnTo>
                        <a:pt x="50712" y="76055"/>
                      </a:lnTo>
                      <a:cubicBezTo>
                        <a:pt x="50739" y="76065"/>
                        <a:pt x="50766" y="76074"/>
                        <a:pt x="50793" y="76084"/>
                      </a:cubicBezTo>
                      <a:lnTo>
                        <a:pt x="50793" y="76084"/>
                      </a:lnTo>
                      <a:cubicBezTo>
                        <a:pt x="50766" y="76074"/>
                        <a:pt x="50739" y="76064"/>
                        <a:pt x="50712" y="76055"/>
                      </a:cubicBezTo>
                      <a:close/>
                      <a:moveTo>
                        <a:pt x="44935" y="542"/>
                      </a:moveTo>
                      <a:cubicBezTo>
                        <a:pt x="59557" y="542"/>
                        <a:pt x="73511" y="8830"/>
                        <a:pt x="80125" y="22848"/>
                      </a:cubicBezTo>
                      <a:cubicBezTo>
                        <a:pt x="79722" y="23932"/>
                        <a:pt x="78714" y="24638"/>
                        <a:pt x="77025" y="25041"/>
                      </a:cubicBezTo>
                      <a:cubicBezTo>
                        <a:pt x="77608" y="24907"/>
                        <a:pt x="78134" y="24838"/>
                        <a:pt x="78607" y="24838"/>
                      </a:cubicBezTo>
                      <a:cubicBezTo>
                        <a:pt x="80363" y="24838"/>
                        <a:pt x="81397" y="25783"/>
                        <a:pt x="81941" y="27839"/>
                      </a:cubicBezTo>
                      <a:lnTo>
                        <a:pt x="81941" y="27839"/>
                      </a:lnTo>
                      <a:cubicBezTo>
                        <a:pt x="81888" y="27587"/>
                        <a:pt x="81857" y="27334"/>
                        <a:pt x="81839" y="27082"/>
                      </a:cubicBezTo>
                      <a:lnTo>
                        <a:pt x="81839" y="27082"/>
                      </a:lnTo>
                      <a:cubicBezTo>
                        <a:pt x="88871" y="48027"/>
                        <a:pt x="77050" y="70636"/>
                        <a:pt x="55828" y="76811"/>
                      </a:cubicBezTo>
                      <a:cubicBezTo>
                        <a:pt x="55475" y="75954"/>
                        <a:pt x="55576" y="74920"/>
                        <a:pt x="56055" y="73610"/>
                      </a:cubicBezTo>
                      <a:lnTo>
                        <a:pt x="56055" y="73610"/>
                      </a:lnTo>
                      <a:cubicBezTo>
                        <a:pt x="55333" y="75559"/>
                        <a:pt x="54314" y="76487"/>
                        <a:pt x="52785" y="76487"/>
                      </a:cubicBezTo>
                      <a:cubicBezTo>
                        <a:pt x="52200" y="76487"/>
                        <a:pt x="51539" y="76351"/>
                        <a:pt x="50793" y="76084"/>
                      </a:cubicBezTo>
                      <a:lnTo>
                        <a:pt x="50793" y="76084"/>
                      </a:lnTo>
                      <a:cubicBezTo>
                        <a:pt x="51809" y="76457"/>
                        <a:pt x="52539" y="76927"/>
                        <a:pt x="53005" y="77517"/>
                      </a:cubicBezTo>
                      <a:cubicBezTo>
                        <a:pt x="50333" y="78078"/>
                        <a:pt x="47649" y="78351"/>
                        <a:pt x="44990" y="78351"/>
                      </a:cubicBezTo>
                      <a:cubicBezTo>
                        <a:pt x="31903" y="78351"/>
                        <a:pt x="19448" y="71736"/>
                        <a:pt x="12199" y="60403"/>
                      </a:cubicBezTo>
                      <a:cubicBezTo>
                        <a:pt x="12880" y="59823"/>
                        <a:pt x="13863" y="59546"/>
                        <a:pt x="15224" y="59546"/>
                      </a:cubicBezTo>
                      <a:cubicBezTo>
                        <a:pt x="12401" y="59546"/>
                        <a:pt x="11156" y="58374"/>
                        <a:pt x="11093" y="55612"/>
                      </a:cubicBezTo>
                      <a:lnTo>
                        <a:pt x="11093" y="55612"/>
                      </a:lnTo>
                      <a:cubicBezTo>
                        <a:pt x="11087" y="56364"/>
                        <a:pt x="10935" y="57091"/>
                        <a:pt x="10637" y="57756"/>
                      </a:cubicBezTo>
                      <a:cubicBezTo>
                        <a:pt x="530" y="38853"/>
                        <a:pt x="7662" y="15312"/>
                        <a:pt x="26566" y="5180"/>
                      </a:cubicBezTo>
                      <a:cubicBezTo>
                        <a:pt x="27815" y="5505"/>
                        <a:pt x="28569" y="6523"/>
                        <a:pt x="29000" y="8309"/>
                      </a:cubicBezTo>
                      <a:lnTo>
                        <a:pt x="29000" y="8309"/>
                      </a:lnTo>
                      <a:cubicBezTo>
                        <a:pt x="28351" y="5563"/>
                        <a:pt x="29248" y="4091"/>
                        <a:pt x="31947" y="3399"/>
                      </a:cubicBezTo>
                      <a:lnTo>
                        <a:pt x="31947" y="3399"/>
                      </a:lnTo>
                      <a:cubicBezTo>
                        <a:pt x="31489" y="3508"/>
                        <a:pt x="31019" y="3571"/>
                        <a:pt x="30547" y="3571"/>
                      </a:cubicBezTo>
                      <a:cubicBezTo>
                        <a:pt x="30363" y="3571"/>
                        <a:pt x="30178" y="3561"/>
                        <a:pt x="29994" y="3541"/>
                      </a:cubicBezTo>
                      <a:cubicBezTo>
                        <a:pt x="34875" y="1508"/>
                        <a:pt x="39944" y="542"/>
                        <a:pt x="44935" y="542"/>
                      </a:cubicBezTo>
                      <a:close/>
                      <a:moveTo>
                        <a:pt x="58493" y="78925"/>
                      </a:moveTo>
                      <a:cubicBezTo>
                        <a:pt x="58495" y="78926"/>
                        <a:pt x="58498" y="78927"/>
                        <a:pt x="58500" y="78928"/>
                      </a:cubicBezTo>
                      <a:cubicBezTo>
                        <a:pt x="58498" y="78927"/>
                        <a:pt x="58495" y="78926"/>
                        <a:pt x="58493" y="78925"/>
                      </a:cubicBezTo>
                      <a:close/>
                      <a:moveTo>
                        <a:pt x="44929" y="1"/>
                      </a:moveTo>
                      <a:cubicBezTo>
                        <a:pt x="39642" y="1"/>
                        <a:pt x="34274" y="1068"/>
                        <a:pt x="29137" y="3315"/>
                      </a:cubicBezTo>
                      <a:cubicBezTo>
                        <a:pt x="28129" y="2886"/>
                        <a:pt x="27473" y="1903"/>
                        <a:pt x="27095" y="290"/>
                      </a:cubicBezTo>
                      <a:lnTo>
                        <a:pt x="27095" y="290"/>
                      </a:lnTo>
                      <a:cubicBezTo>
                        <a:pt x="27750" y="3113"/>
                        <a:pt x="26843" y="4600"/>
                        <a:pt x="23995" y="5255"/>
                      </a:cubicBezTo>
                      <a:cubicBezTo>
                        <a:pt x="24549" y="5129"/>
                        <a:pt x="25104" y="5054"/>
                        <a:pt x="25658" y="5054"/>
                      </a:cubicBezTo>
                      <a:cubicBezTo>
                        <a:pt x="6831" y="15614"/>
                        <a:pt x="0" y="39357"/>
                        <a:pt x="10334" y="58311"/>
                      </a:cubicBezTo>
                      <a:cubicBezTo>
                        <a:pt x="9679" y="59168"/>
                        <a:pt x="8570" y="59571"/>
                        <a:pt x="6932" y="59571"/>
                      </a:cubicBezTo>
                      <a:cubicBezTo>
                        <a:pt x="9830" y="59571"/>
                        <a:pt x="11065" y="60806"/>
                        <a:pt x="11065" y="63704"/>
                      </a:cubicBezTo>
                      <a:cubicBezTo>
                        <a:pt x="11065" y="62444"/>
                        <a:pt x="11317" y="61512"/>
                        <a:pt x="11821" y="60831"/>
                      </a:cubicBezTo>
                      <a:cubicBezTo>
                        <a:pt x="19177" y="72230"/>
                        <a:pt x="31753" y="78890"/>
                        <a:pt x="44963" y="78890"/>
                      </a:cubicBezTo>
                      <a:cubicBezTo>
                        <a:pt x="47731" y="78890"/>
                        <a:pt x="50526" y="78598"/>
                        <a:pt x="53308" y="77995"/>
                      </a:cubicBezTo>
                      <a:lnTo>
                        <a:pt x="53308" y="77995"/>
                      </a:lnTo>
                      <a:cubicBezTo>
                        <a:pt x="53736" y="78878"/>
                        <a:pt x="53686" y="79961"/>
                        <a:pt x="53157" y="81373"/>
                      </a:cubicBezTo>
                      <a:cubicBezTo>
                        <a:pt x="53896" y="79424"/>
                        <a:pt x="54921" y="78496"/>
                        <a:pt x="56442" y="78496"/>
                      </a:cubicBezTo>
                      <a:cubicBezTo>
                        <a:pt x="57043" y="78496"/>
                        <a:pt x="57723" y="78641"/>
                        <a:pt x="58493" y="78925"/>
                      </a:cubicBezTo>
                      <a:lnTo>
                        <a:pt x="58493" y="78925"/>
                      </a:lnTo>
                      <a:cubicBezTo>
                        <a:pt x="57337" y="78497"/>
                        <a:pt x="56533" y="77969"/>
                        <a:pt x="56080" y="77290"/>
                      </a:cubicBezTo>
                      <a:cubicBezTo>
                        <a:pt x="78033" y="70812"/>
                        <a:pt x="89905" y="47120"/>
                        <a:pt x="81915" y="25671"/>
                      </a:cubicBezTo>
                      <a:cubicBezTo>
                        <a:pt x="82217" y="24386"/>
                        <a:pt x="83249" y="23580"/>
                        <a:pt x="85112" y="23151"/>
                      </a:cubicBezTo>
                      <a:lnTo>
                        <a:pt x="85112" y="23151"/>
                      </a:lnTo>
                      <a:cubicBezTo>
                        <a:pt x="84537" y="23283"/>
                        <a:pt x="84018" y="23351"/>
                        <a:pt x="83549" y="23351"/>
                      </a:cubicBezTo>
                      <a:cubicBezTo>
                        <a:pt x="81717" y="23351"/>
                        <a:pt x="80668" y="22322"/>
                        <a:pt x="80140" y="20114"/>
                      </a:cubicBezTo>
                      <a:lnTo>
                        <a:pt x="80140" y="20114"/>
                      </a:lnTo>
                      <a:cubicBezTo>
                        <a:pt x="80282" y="20725"/>
                        <a:pt x="80350" y="21358"/>
                        <a:pt x="80302" y="21991"/>
                      </a:cubicBezTo>
                      <a:cubicBezTo>
                        <a:pt x="73476" y="8118"/>
                        <a:pt x="59510" y="1"/>
                        <a:pt x="4492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490;p22"/>
                <p:cNvSpPr/>
                <p:nvPr/>
              </p:nvSpPr>
              <p:spPr>
                <a:xfrm>
                  <a:off x="1115300" y="3660875"/>
                  <a:ext cx="280425" cy="250075"/>
                </a:xfrm>
                <a:custGeom>
                  <a:avLst/>
                  <a:gdLst/>
                  <a:ahLst/>
                  <a:cxnLst/>
                  <a:rect l="l" t="t" r="r" b="b"/>
                  <a:pathLst>
                    <a:path w="11217" h="10003" extrusionOk="0">
                      <a:moveTo>
                        <a:pt x="4966" y="1"/>
                      </a:moveTo>
                      <a:lnTo>
                        <a:pt x="4966" y="2244"/>
                      </a:lnTo>
                      <a:lnTo>
                        <a:pt x="2571" y="782"/>
                      </a:lnTo>
                      <a:lnTo>
                        <a:pt x="3025" y="3706"/>
                      </a:lnTo>
                      <a:lnTo>
                        <a:pt x="1" y="5924"/>
                      </a:lnTo>
                      <a:lnTo>
                        <a:pt x="2571" y="6705"/>
                      </a:lnTo>
                      <a:lnTo>
                        <a:pt x="3277" y="9377"/>
                      </a:lnTo>
                      <a:lnTo>
                        <a:pt x="5394" y="7612"/>
                      </a:lnTo>
                      <a:cubicBezTo>
                        <a:pt x="5394" y="7612"/>
                        <a:pt x="7078" y="10002"/>
                        <a:pt x="7311" y="10002"/>
                      </a:cubicBezTo>
                      <a:cubicBezTo>
                        <a:pt x="7323" y="10002"/>
                        <a:pt x="7331" y="9995"/>
                        <a:pt x="7335" y="9982"/>
                      </a:cubicBezTo>
                      <a:cubicBezTo>
                        <a:pt x="7436" y="9730"/>
                        <a:pt x="8671" y="7260"/>
                        <a:pt x="8671" y="7260"/>
                      </a:cubicBezTo>
                      <a:lnTo>
                        <a:pt x="11217" y="7260"/>
                      </a:lnTo>
                      <a:lnTo>
                        <a:pt x="9729" y="5117"/>
                      </a:lnTo>
                      <a:lnTo>
                        <a:pt x="11217" y="2395"/>
                      </a:lnTo>
                      <a:lnTo>
                        <a:pt x="8318" y="3176"/>
                      </a:lnTo>
                      <a:lnTo>
                        <a:pt x="8318" y="3176"/>
                      </a:lnTo>
                      <a:lnTo>
                        <a:pt x="8948" y="1"/>
                      </a:lnTo>
                      <a:lnTo>
                        <a:pt x="8948" y="1"/>
                      </a:lnTo>
                      <a:lnTo>
                        <a:pt x="7184" y="2471"/>
                      </a:lnTo>
                      <a:lnTo>
                        <a:pt x="496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491;p22"/>
                <p:cNvSpPr/>
                <p:nvPr/>
              </p:nvSpPr>
              <p:spPr>
                <a:xfrm>
                  <a:off x="1229975" y="3739025"/>
                  <a:ext cx="52325" cy="47900"/>
                </a:xfrm>
                <a:custGeom>
                  <a:avLst/>
                  <a:gdLst/>
                  <a:ahLst/>
                  <a:cxnLst/>
                  <a:rect l="l" t="t" r="r" b="b"/>
                  <a:pathLst>
                    <a:path w="2093" h="1916" extrusionOk="0">
                      <a:moveTo>
                        <a:pt x="177" y="0"/>
                      </a:moveTo>
                      <a:lnTo>
                        <a:pt x="1" y="176"/>
                      </a:lnTo>
                      <a:lnTo>
                        <a:pt x="1916" y="1916"/>
                      </a:lnTo>
                      <a:lnTo>
                        <a:pt x="2093" y="1714"/>
                      </a:lnTo>
                      <a:lnTo>
                        <a:pt x="177" y="0"/>
                      </a:ln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492;p22"/>
                <p:cNvSpPr/>
                <p:nvPr/>
              </p:nvSpPr>
              <p:spPr>
                <a:xfrm>
                  <a:off x="1256450" y="3785650"/>
                  <a:ext cx="15775" cy="35925"/>
                </a:xfrm>
                <a:custGeom>
                  <a:avLst/>
                  <a:gdLst/>
                  <a:ahLst/>
                  <a:cxnLst/>
                  <a:rect l="l" t="t" r="r" b="b"/>
                  <a:pathLst>
                    <a:path w="631" h="1437" extrusionOk="0">
                      <a:moveTo>
                        <a:pt x="303" y="0"/>
                      </a:moveTo>
                      <a:cubicBezTo>
                        <a:pt x="126" y="0"/>
                        <a:pt x="0" y="328"/>
                        <a:pt x="0" y="706"/>
                      </a:cubicBezTo>
                      <a:cubicBezTo>
                        <a:pt x="0" y="1109"/>
                        <a:pt x="152" y="1437"/>
                        <a:pt x="303" y="1437"/>
                      </a:cubicBezTo>
                      <a:cubicBezTo>
                        <a:pt x="479" y="1437"/>
                        <a:pt x="630" y="1109"/>
                        <a:pt x="630" y="706"/>
                      </a:cubicBezTo>
                      <a:cubicBezTo>
                        <a:pt x="630" y="328"/>
                        <a:pt x="479" y="0"/>
                        <a:pt x="303" y="0"/>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493;p22"/>
                <p:cNvSpPr/>
                <p:nvPr/>
              </p:nvSpPr>
              <p:spPr>
                <a:xfrm>
                  <a:off x="1304975" y="3744675"/>
                  <a:ext cx="51675" cy="47925"/>
                </a:xfrm>
                <a:custGeom>
                  <a:avLst/>
                  <a:gdLst/>
                  <a:ahLst/>
                  <a:cxnLst/>
                  <a:rect l="l" t="t" r="r" b="b"/>
                  <a:pathLst>
                    <a:path w="2067" h="1917" extrusionOk="0">
                      <a:moveTo>
                        <a:pt x="1890" y="1"/>
                      </a:moveTo>
                      <a:lnTo>
                        <a:pt x="0" y="1715"/>
                      </a:lnTo>
                      <a:lnTo>
                        <a:pt x="177" y="1916"/>
                      </a:lnTo>
                      <a:lnTo>
                        <a:pt x="2067" y="177"/>
                      </a:lnTo>
                      <a:lnTo>
                        <a:pt x="1890" y="1"/>
                      </a:ln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494;p22"/>
                <p:cNvSpPr/>
                <p:nvPr/>
              </p:nvSpPr>
              <p:spPr>
                <a:xfrm>
                  <a:off x="1318200" y="3785650"/>
                  <a:ext cx="15775" cy="35925"/>
                </a:xfrm>
                <a:custGeom>
                  <a:avLst/>
                  <a:gdLst/>
                  <a:ahLst/>
                  <a:cxnLst/>
                  <a:rect l="l" t="t" r="r" b="b"/>
                  <a:pathLst>
                    <a:path w="631" h="1437" extrusionOk="0">
                      <a:moveTo>
                        <a:pt x="303" y="0"/>
                      </a:moveTo>
                      <a:cubicBezTo>
                        <a:pt x="126" y="0"/>
                        <a:pt x="0" y="328"/>
                        <a:pt x="0" y="706"/>
                      </a:cubicBezTo>
                      <a:cubicBezTo>
                        <a:pt x="0" y="1109"/>
                        <a:pt x="126" y="1437"/>
                        <a:pt x="303" y="1437"/>
                      </a:cubicBezTo>
                      <a:cubicBezTo>
                        <a:pt x="479" y="1437"/>
                        <a:pt x="631" y="1109"/>
                        <a:pt x="631" y="706"/>
                      </a:cubicBezTo>
                      <a:cubicBezTo>
                        <a:pt x="631" y="328"/>
                        <a:pt x="479" y="0"/>
                        <a:pt x="303" y="0"/>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495;p22"/>
                <p:cNvSpPr/>
                <p:nvPr/>
              </p:nvSpPr>
              <p:spPr>
                <a:xfrm>
                  <a:off x="922500" y="4141650"/>
                  <a:ext cx="304975" cy="286725"/>
                </a:xfrm>
                <a:custGeom>
                  <a:avLst/>
                  <a:gdLst/>
                  <a:ahLst/>
                  <a:cxnLst/>
                  <a:rect l="l" t="t" r="r" b="b"/>
                  <a:pathLst>
                    <a:path w="12199" h="11469" extrusionOk="0">
                      <a:moveTo>
                        <a:pt x="7738" y="1"/>
                      </a:moveTo>
                      <a:lnTo>
                        <a:pt x="6578" y="3101"/>
                      </a:lnTo>
                      <a:lnTo>
                        <a:pt x="3554" y="1110"/>
                      </a:lnTo>
                      <a:lnTo>
                        <a:pt x="4184" y="3504"/>
                      </a:lnTo>
                      <a:lnTo>
                        <a:pt x="1260" y="2622"/>
                      </a:lnTo>
                      <a:lnTo>
                        <a:pt x="2546" y="5571"/>
                      </a:lnTo>
                      <a:lnTo>
                        <a:pt x="0" y="8747"/>
                      </a:lnTo>
                      <a:lnTo>
                        <a:pt x="2924" y="8873"/>
                      </a:lnTo>
                      <a:lnTo>
                        <a:pt x="4411" y="11469"/>
                      </a:lnTo>
                      <a:lnTo>
                        <a:pt x="6150" y="8999"/>
                      </a:lnTo>
                      <a:cubicBezTo>
                        <a:pt x="6150" y="8999"/>
                        <a:pt x="8520" y="10992"/>
                        <a:pt x="8837" y="10992"/>
                      </a:cubicBezTo>
                      <a:cubicBezTo>
                        <a:pt x="8858" y="10992"/>
                        <a:pt x="8870" y="10984"/>
                        <a:pt x="8872" y="10965"/>
                      </a:cubicBezTo>
                      <a:cubicBezTo>
                        <a:pt x="8897" y="10662"/>
                        <a:pt x="9502" y="7713"/>
                        <a:pt x="9502" y="7713"/>
                      </a:cubicBezTo>
                      <a:lnTo>
                        <a:pt x="12199" y="6982"/>
                      </a:lnTo>
                      <a:lnTo>
                        <a:pt x="10031" y="5168"/>
                      </a:lnTo>
                      <a:lnTo>
                        <a:pt x="10813" y="1866"/>
                      </a:lnTo>
                      <a:lnTo>
                        <a:pt x="10813" y="1866"/>
                      </a:lnTo>
                      <a:lnTo>
                        <a:pt x="7990" y="3529"/>
                      </a:lnTo>
                      <a:lnTo>
                        <a:pt x="7738"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496;p22"/>
                <p:cNvSpPr/>
                <p:nvPr/>
              </p:nvSpPr>
              <p:spPr>
                <a:xfrm>
                  <a:off x="1029600" y="4258850"/>
                  <a:ext cx="65575" cy="38475"/>
                </a:xfrm>
                <a:custGeom>
                  <a:avLst/>
                  <a:gdLst/>
                  <a:ahLst/>
                  <a:cxnLst/>
                  <a:rect l="l" t="t" r="r" b="b"/>
                  <a:pathLst>
                    <a:path w="2623" h="1539" extrusionOk="0">
                      <a:moveTo>
                        <a:pt x="152" y="1"/>
                      </a:moveTo>
                      <a:lnTo>
                        <a:pt x="1" y="253"/>
                      </a:lnTo>
                      <a:lnTo>
                        <a:pt x="2496" y="1538"/>
                      </a:lnTo>
                      <a:lnTo>
                        <a:pt x="2622" y="1261"/>
                      </a:lnTo>
                      <a:lnTo>
                        <a:pt x="152" y="1"/>
                      </a:ln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497;p22"/>
                <p:cNvSpPr/>
                <p:nvPr/>
              </p:nvSpPr>
              <p:spPr>
                <a:xfrm>
                  <a:off x="1066150" y="4294625"/>
                  <a:ext cx="22075" cy="37475"/>
                </a:xfrm>
                <a:custGeom>
                  <a:avLst/>
                  <a:gdLst/>
                  <a:ahLst/>
                  <a:cxnLst/>
                  <a:rect l="l" t="t" r="r" b="b"/>
                  <a:pathLst>
                    <a:path w="883" h="1499" extrusionOk="0">
                      <a:moveTo>
                        <a:pt x="296" y="1"/>
                      </a:moveTo>
                      <a:cubicBezTo>
                        <a:pt x="281" y="1"/>
                        <a:pt x="267" y="2"/>
                        <a:pt x="253" y="6"/>
                      </a:cubicBezTo>
                      <a:cubicBezTo>
                        <a:pt x="51" y="57"/>
                        <a:pt x="1" y="410"/>
                        <a:pt x="101" y="838"/>
                      </a:cubicBezTo>
                      <a:cubicBezTo>
                        <a:pt x="218" y="1212"/>
                        <a:pt x="422" y="1499"/>
                        <a:pt x="591" y="1499"/>
                      </a:cubicBezTo>
                      <a:cubicBezTo>
                        <a:pt x="605" y="1499"/>
                        <a:pt x="618" y="1497"/>
                        <a:pt x="631" y="1493"/>
                      </a:cubicBezTo>
                      <a:cubicBezTo>
                        <a:pt x="832" y="1443"/>
                        <a:pt x="883" y="1065"/>
                        <a:pt x="782" y="662"/>
                      </a:cubicBezTo>
                      <a:cubicBezTo>
                        <a:pt x="689" y="267"/>
                        <a:pt x="468" y="1"/>
                        <a:pt x="296"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498;p22"/>
                <p:cNvSpPr/>
                <p:nvPr/>
              </p:nvSpPr>
              <p:spPr>
                <a:xfrm>
                  <a:off x="1115300" y="4216000"/>
                  <a:ext cx="44125" cy="62425"/>
                </a:xfrm>
                <a:custGeom>
                  <a:avLst/>
                  <a:gdLst/>
                  <a:ahLst/>
                  <a:cxnLst/>
                  <a:rect l="l" t="t" r="r" b="b"/>
                  <a:pathLst>
                    <a:path w="1765" h="2497" extrusionOk="0">
                      <a:moveTo>
                        <a:pt x="1513" y="1"/>
                      </a:moveTo>
                      <a:lnTo>
                        <a:pt x="1" y="2345"/>
                      </a:lnTo>
                      <a:lnTo>
                        <a:pt x="253" y="2496"/>
                      </a:lnTo>
                      <a:lnTo>
                        <a:pt x="1765" y="152"/>
                      </a:lnTo>
                      <a:lnTo>
                        <a:pt x="1513" y="1"/>
                      </a:ln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499;p22"/>
                <p:cNvSpPr/>
                <p:nvPr/>
              </p:nvSpPr>
              <p:spPr>
                <a:xfrm>
                  <a:off x="1131050" y="4277000"/>
                  <a:ext cx="22725" cy="37475"/>
                </a:xfrm>
                <a:custGeom>
                  <a:avLst/>
                  <a:gdLst/>
                  <a:ahLst/>
                  <a:cxnLst/>
                  <a:rect l="l" t="t" r="r" b="b"/>
                  <a:pathLst>
                    <a:path w="909" h="1499" extrusionOk="0">
                      <a:moveTo>
                        <a:pt x="297" y="0"/>
                      </a:moveTo>
                      <a:cubicBezTo>
                        <a:pt x="282" y="0"/>
                        <a:pt x="268" y="2"/>
                        <a:pt x="253" y="6"/>
                      </a:cubicBezTo>
                      <a:cubicBezTo>
                        <a:pt x="76" y="56"/>
                        <a:pt x="1" y="434"/>
                        <a:pt x="127" y="837"/>
                      </a:cubicBezTo>
                      <a:cubicBezTo>
                        <a:pt x="220" y="1211"/>
                        <a:pt x="443" y="1498"/>
                        <a:pt x="616" y="1498"/>
                      </a:cubicBezTo>
                      <a:cubicBezTo>
                        <a:pt x="630" y="1498"/>
                        <a:pt x="643" y="1496"/>
                        <a:pt x="656" y="1493"/>
                      </a:cubicBezTo>
                      <a:cubicBezTo>
                        <a:pt x="832" y="1442"/>
                        <a:pt x="908" y="1064"/>
                        <a:pt x="807" y="661"/>
                      </a:cubicBezTo>
                      <a:cubicBezTo>
                        <a:pt x="690" y="287"/>
                        <a:pt x="487" y="0"/>
                        <a:pt x="297" y="0"/>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500;p22"/>
                <p:cNvSpPr/>
                <p:nvPr/>
              </p:nvSpPr>
              <p:spPr>
                <a:xfrm>
                  <a:off x="2543125" y="4045875"/>
                  <a:ext cx="105900" cy="150625"/>
                </a:xfrm>
                <a:custGeom>
                  <a:avLst/>
                  <a:gdLst/>
                  <a:ahLst/>
                  <a:cxnLst/>
                  <a:rect l="l" t="t" r="r" b="b"/>
                  <a:pathLst>
                    <a:path w="4236" h="6025" extrusionOk="0">
                      <a:moveTo>
                        <a:pt x="2118" y="1"/>
                      </a:moveTo>
                      <a:cubicBezTo>
                        <a:pt x="933" y="1"/>
                        <a:pt x="1" y="1362"/>
                        <a:pt x="1" y="3025"/>
                      </a:cubicBezTo>
                      <a:cubicBezTo>
                        <a:pt x="1" y="4689"/>
                        <a:pt x="933" y="6025"/>
                        <a:pt x="2118" y="6025"/>
                      </a:cubicBezTo>
                      <a:cubicBezTo>
                        <a:pt x="3277" y="6025"/>
                        <a:pt x="4235" y="4689"/>
                        <a:pt x="4235" y="3025"/>
                      </a:cubicBezTo>
                      <a:cubicBezTo>
                        <a:pt x="4235" y="1362"/>
                        <a:pt x="3277" y="1"/>
                        <a:pt x="21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501;p22"/>
                <p:cNvSpPr/>
                <p:nvPr/>
              </p:nvSpPr>
              <p:spPr>
                <a:xfrm>
                  <a:off x="2573375" y="4064775"/>
                  <a:ext cx="60525" cy="51875"/>
                </a:xfrm>
                <a:custGeom>
                  <a:avLst/>
                  <a:gdLst/>
                  <a:ahLst/>
                  <a:cxnLst/>
                  <a:rect l="l" t="t" r="r" b="b"/>
                  <a:pathLst>
                    <a:path w="2421" h="2075" extrusionOk="0">
                      <a:moveTo>
                        <a:pt x="1387" y="1"/>
                      </a:moveTo>
                      <a:cubicBezTo>
                        <a:pt x="454" y="1"/>
                        <a:pt x="1" y="1110"/>
                        <a:pt x="656" y="1765"/>
                      </a:cubicBezTo>
                      <a:cubicBezTo>
                        <a:pt x="869" y="1978"/>
                        <a:pt x="1131" y="2074"/>
                        <a:pt x="1386" y="2074"/>
                      </a:cubicBezTo>
                      <a:cubicBezTo>
                        <a:pt x="1916" y="2074"/>
                        <a:pt x="2420" y="1663"/>
                        <a:pt x="2420" y="1034"/>
                      </a:cubicBezTo>
                      <a:cubicBezTo>
                        <a:pt x="2420" y="454"/>
                        <a:pt x="1967" y="1"/>
                        <a:pt x="13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502;p22"/>
                <p:cNvSpPr/>
                <p:nvPr/>
              </p:nvSpPr>
              <p:spPr>
                <a:xfrm>
                  <a:off x="1968500" y="4161125"/>
                  <a:ext cx="252900" cy="64175"/>
                </a:xfrm>
                <a:custGeom>
                  <a:avLst/>
                  <a:gdLst/>
                  <a:ahLst/>
                  <a:cxnLst/>
                  <a:rect l="l" t="t" r="r" b="b"/>
                  <a:pathLst>
                    <a:path w="10116" h="2567" extrusionOk="0">
                      <a:moveTo>
                        <a:pt x="5477" y="1"/>
                      </a:moveTo>
                      <a:cubicBezTo>
                        <a:pt x="3748" y="1"/>
                        <a:pt x="2029" y="486"/>
                        <a:pt x="529" y="1440"/>
                      </a:cubicBezTo>
                      <a:cubicBezTo>
                        <a:pt x="0" y="1799"/>
                        <a:pt x="323" y="2566"/>
                        <a:pt x="813" y="2566"/>
                      </a:cubicBezTo>
                      <a:cubicBezTo>
                        <a:pt x="907" y="2566"/>
                        <a:pt x="1007" y="2538"/>
                        <a:pt x="1108" y="2473"/>
                      </a:cubicBezTo>
                      <a:cubicBezTo>
                        <a:pt x="2439" y="1615"/>
                        <a:pt x="3964" y="1179"/>
                        <a:pt x="5496" y="1179"/>
                      </a:cubicBezTo>
                      <a:cubicBezTo>
                        <a:pt x="6662" y="1179"/>
                        <a:pt x="7832" y="1432"/>
                        <a:pt x="8922" y="1944"/>
                      </a:cubicBezTo>
                      <a:cubicBezTo>
                        <a:pt x="9013" y="1988"/>
                        <a:pt x="9103" y="2007"/>
                        <a:pt x="9189" y="2007"/>
                      </a:cubicBezTo>
                      <a:cubicBezTo>
                        <a:pt x="9742" y="2007"/>
                        <a:pt x="10116" y="1197"/>
                        <a:pt x="9527" y="936"/>
                      </a:cubicBezTo>
                      <a:cubicBezTo>
                        <a:pt x="8241" y="309"/>
                        <a:pt x="6856" y="1"/>
                        <a:pt x="54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67" name="Oval 31">
              <a:extLst>
                <a:ext uri="{FF2B5EF4-FFF2-40B4-BE49-F238E27FC236}">
                  <a16:creationId xmlns="" xmlns:a16="http://schemas.microsoft.com/office/drawing/2014/main" id="{1329FAAA-BF3A-4484-8D86-4AAE522E6313}"/>
                </a:ext>
              </a:extLst>
            </p:cNvPr>
            <p:cNvSpPr/>
            <p:nvPr/>
          </p:nvSpPr>
          <p:spPr>
            <a:xfrm>
              <a:off x="3000364" y="2571744"/>
              <a:ext cx="354255" cy="357590"/>
            </a:xfrm>
            <a:custGeom>
              <a:avLst/>
              <a:gdLst/>
              <a:ahLst/>
              <a:cxnLst/>
              <a:rect l="l" t="t" r="r" b="b"/>
              <a:pathLst>
                <a:path w="3187187" h="3217189">
                  <a:moveTo>
                    <a:pt x="2136560" y="2669280"/>
                  </a:moveTo>
                  <a:cubicBezTo>
                    <a:pt x="2154235" y="2662847"/>
                    <a:pt x="2173778" y="2671961"/>
                    <a:pt x="2180211" y="2689635"/>
                  </a:cubicBezTo>
                  <a:lnTo>
                    <a:pt x="2338628" y="3124881"/>
                  </a:lnTo>
                  <a:cubicBezTo>
                    <a:pt x="2345061" y="3142556"/>
                    <a:pt x="2335948" y="3162099"/>
                    <a:pt x="2318273" y="3168533"/>
                  </a:cubicBezTo>
                  <a:lnTo>
                    <a:pt x="2190259" y="3215126"/>
                  </a:lnTo>
                  <a:cubicBezTo>
                    <a:pt x="2172585" y="3221559"/>
                    <a:pt x="2153041" y="3212445"/>
                    <a:pt x="2146608" y="3194771"/>
                  </a:cubicBezTo>
                  <a:lnTo>
                    <a:pt x="1988192" y="2759525"/>
                  </a:lnTo>
                  <a:cubicBezTo>
                    <a:pt x="1981759" y="2741850"/>
                    <a:pt x="1990872" y="2722307"/>
                    <a:pt x="2008547" y="2715873"/>
                  </a:cubicBezTo>
                  <a:close/>
                  <a:moveTo>
                    <a:pt x="1050626" y="2669280"/>
                  </a:moveTo>
                  <a:lnTo>
                    <a:pt x="1178640" y="2715873"/>
                  </a:lnTo>
                  <a:cubicBezTo>
                    <a:pt x="1196314" y="2722307"/>
                    <a:pt x="1205428" y="2741850"/>
                    <a:pt x="1198995" y="2759525"/>
                  </a:cubicBezTo>
                  <a:lnTo>
                    <a:pt x="1040578" y="3194771"/>
                  </a:lnTo>
                  <a:cubicBezTo>
                    <a:pt x="1034145" y="3212445"/>
                    <a:pt x="1014601" y="3221559"/>
                    <a:pt x="996927" y="3215126"/>
                  </a:cubicBezTo>
                  <a:lnTo>
                    <a:pt x="868913" y="3168533"/>
                  </a:lnTo>
                  <a:cubicBezTo>
                    <a:pt x="851239" y="3162099"/>
                    <a:pt x="842125" y="3142556"/>
                    <a:pt x="848558" y="3124881"/>
                  </a:cubicBezTo>
                  <a:lnTo>
                    <a:pt x="1006975" y="2689635"/>
                  </a:lnTo>
                  <a:cubicBezTo>
                    <a:pt x="1013408" y="2671961"/>
                    <a:pt x="1032952" y="2662847"/>
                    <a:pt x="1050626" y="2669280"/>
                  </a:cubicBezTo>
                  <a:close/>
                  <a:moveTo>
                    <a:pt x="2647909" y="2029882"/>
                  </a:moveTo>
                  <a:cubicBezTo>
                    <a:pt x="2656328" y="2027626"/>
                    <a:pt x="2665608" y="2028582"/>
                    <a:pt x="2673752" y="2033284"/>
                  </a:cubicBezTo>
                  <a:lnTo>
                    <a:pt x="3074877" y="2264874"/>
                  </a:lnTo>
                  <a:cubicBezTo>
                    <a:pt x="3091166" y="2274278"/>
                    <a:pt x="3096747" y="2295107"/>
                    <a:pt x="3087343" y="2311396"/>
                  </a:cubicBezTo>
                  <a:lnTo>
                    <a:pt x="3019228" y="2429374"/>
                  </a:lnTo>
                  <a:cubicBezTo>
                    <a:pt x="3009824" y="2445663"/>
                    <a:pt x="2988995" y="2451244"/>
                    <a:pt x="2972706" y="2441840"/>
                  </a:cubicBezTo>
                  <a:lnTo>
                    <a:pt x="2571581" y="2210250"/>
                  </a:lnTo>
                  <a:cubicBezTo>
                    <a:pt x="2555292" y="2200846"/>
                    <a:pt x="2549710" y="2180017"/>
                    <a:pt x="2559115" y="2163728"/>
                  </a:cubicBezTo>
                  <a:lnTo>
                    <a:pt x="2627229" y="2045750"/>
                  </a:lnTo>
                  <a:cubicBezTo>
                    <a:pt x="2631932" y="2037605"/>
                    <a:pt x="2639490" y="2032138"/>
                    <a:pt x="2647909" y="2029882"/>
                  </a:cubicBezTo>
                  <a:close/>
                  <a:moveTo>
                    <a:pt x="539277" y="2029882"/>
                  </a:moveTo>
                  <a:cubicBezTo>
                    <a:pt x="547696" y="2032138"/>
                    <a:pt x="555255" y="2037605"/>
                    <a:pt x="559957" y="2045750"/>
                  </a:cubicBezTo>
                  <a:lnTo>
                    <a:pt x="628071" y="2163728"/>
                  </a:lnTo>
                  <a:cubicBezTo>
                    <a:pt x="637476" y="2180017"/>
                    <a:pt x="631895" y="2200846"/>
                    <a:pt x="615606" y="2210250"/>
                  </a:cubicBezTo>
                  <a:lnTo>
                    <a:pt x="214481" y="2441840"/>
                  </a:lnTo>
                  <a:cubicBezTo>
                    <a:pt x="198192" y="2451244"/>
                    <a:pt x="177363" y="2445663"/>
                    <a:pt x="167958" y="2429374"/>
                  </a:cubicBezTo>
                  <a:lnTo>
                    <a:pt x="99844" y="2311396"/>
                  </a:lnTo>
                  <a:cubicBezTo>
                    <a:pt x="90439" y="2295107"/>
                    <a:pt x="96020" y="2274278"/>
                    <a:pt x="112309" y="2264874"/>
                  </a:cubicBezTo>
                  <a:lnTo>
                    <a:pt x="513434" y="2033284"/>
                  </a:lnTo>
                  <a:cubicBezTo>
                    <a:pt x="521579" y="2028582"/>
                    <a:pt x="530858" y="2027626"/>
                    <a:pt x="539277" y="2029882"/>
                  </a:cubicBezTo>
                  <a:close/>
                  <a:moveTo>
                    <a:pt x="3094879" y="918289"/>
                  </a:moveTo>
                  <a:cubicBezTo>
                    <a:pt x="3112554" y="911856"/>
                    <a:pt x="3132097" y="920969"/>
                    <a:pt x="3138531" y="938644"/>
                  </a:cubicBezTo>
                  <a:lnTo>
                    <a:pt x="3185124" y="1066657"/>
                  </a:lnTo>
                  <a:cubicBezTo>
                    <a:pt x="3191557" y="1084332"/>
                    <a:pt x="3182443" y="1103875"/>
                    <a:pt x="3164769" y="1110308"/>
                  </a:cubicBezTo>
                  <a:lnTo>
                    <a:pt x="2729523" y="1268725"/>
                  </a:lnTo>
                  <a:cubicBezTo>
                    <a:pt x="2711848" y="1275158"/>
                    <a:pt x="2692304" y="1266045"/>
                    <a:pt x="2685871" y="1248370"/>
                  </a:cubicBezTo>
                  <a:lnTo>
                    <a:pt x="2639278" y="1120357"/>
                  </a:lnTo>
                  <a:cubicBezTo>
                    <a:pt x="2632845" y="1102682"/>
                    <a:pt x="2641959" y="1083138"/>
                    <a:pt x="2659633" y="1076705"/>
                  </a:cubicBezTo>
                  <a:close/>
                  <a:moveTo>
                    <a:pt x="92307" y="918289"/>
                  </a:moveTo>
                  <a:lnTo>
                    <a:pt x="527553" y="1076705"/>
                  </a:lnTo>
                  <a:cubicBezTo>
                    <a:pt x="545228" y="1083138"/>
                    <a:pt x="554341" y="1102682"/>
                    <a:pt x="547908" y="1120357"/>
                  </a:cubicBezTo>
                  <a:lnTo>
                    <a:pt x="501315" y="1248370"/>
                  </a:lnTo>
                  <a:cubicBezTo>
                    <a:pt x="494882" y="1266045"/>
                    <a:pt x="475338" y="1275158"/>
                    <a:pt x="457664" y="1268725"/>
                  </a:cubicBezTo>
                  <a:lnTo>
                    <a:pt x="22418" y="1110308"/>
                  </a:lnTo>
                  <a:cubicBezTo>
                    <a:pt x="4743" y="1103875"/>
                    <a:pt x="-4370" y="1084332"/>
                    <a:pt x="2063" y="1066657"/>
                  </a:cubicBezTo>
                  <a:lnTo>
                    <a:pt x="48656" y="938644"/>
                  </a:lnTo>
                  <a:cubicBezTo>
                    <a:pt x="55089" y="920969"/>
                    <a:pt x="74633" y="911856"/>
                    <a:pt x="92307" y="918289"/>
                  </a:cubicBezTo>
                  <a:close/>
                  <a:moveTo>
                    <a:pt x="1593593" y="658644"/>
                  </a:moveTo>
                  <a:cubicBezTo>
                    <a:pt x="2116495" y="658644"/>
                    <a:pt x="2540391" y="1082540"/>
                    <a:pt x="2540391" y="1605442"/>
                  </a:cubicBezTo>
                  <a:cubicBezTo>
                    <a:pt x="2540391" y="2128344"/>
                    <a:pt x="2116495" y="2552240"/>
                    <a:pt x="1593593" y="2552240"/>
                  </a:cubicBezTo>
                  <a:cubicBezTo>
                    <a:pt x="1070691" y="2552240"/>
                    <a:pt x="646795" y="2128344"/>
                    <a:pt x="646795" y="1605442"/>
                  </a:cubicBezTo>
                  <a:cubicBezTo>
                    <a:pt x="646795" y="1082540"/>
                    <a:pt x="1070691" y="658644"/>
                    <a:pt x="1593593" y="658644"/>
                  </a:cubicBezTo>
                  <a:close/>
                  <a:moveTo>
                    <a:pt x="2246117" y="1165"/>
                  </a:moveTo>
                  <a:cubicBezTo>
                    <a:pt x="2254536" y="-1090"/>
                    <a:pt x="2263815" y="-135"/>
                    <a:pt x="2271960" y="4568"/>
                  </a:cubicBezTo>
                  <a:lnTo>
                    <a:pt x="2389938" y="72682"/>
                  </a:lnTo>
                  <a:cubicBezTo>
                    <a:pt x="2406227" y="82087"/>
                    <a:pt x="2411808" y="102916"/>
                    <a:pt x="2402403" y="119205"/>
                  </a:cubicBezTo>
                  <a:lnTo>
                    <a:pt x="2170814" y="520330"/>
                  </a:lnTo>
                  <a:cubicBezTo>
                    <a:pt x="2161409" y="536619"/>
                    <a:pt x="2140580" y="542200"/>
                    <a:pt x="2124291" y="532795"/>
                  </a:cubicBezTo>
                  <a:lnTo>
                    <a:pt x="2006313" y="464681"/>
                  </a:lnTo>
                  <a:cubicBezTo>
                    <a:pt x="1990024" y="455276"/>
                    <a:pt x="1984443" y="434447"/>
                    <a:pt x="1993848" y="418158"/>
                  </a:cubicBezTo>
                  <a:lnTo>
                    <a:pt x="2225437" y="17033"/>
                  </a:lnTo>
                  <a:cubicBezTo>
                    <a:pt x="2230139" y="8889"/>
                    <a:pt x="2237698" y="3421"/>
                    <a:pt x="2246117" y="1165"/>
                  </a:cubicBezTo>
                  <a:close/>
                  <a:moveTo>
                    <a:pt x="941069" y="1165"/>
                  </a:moveTo>
                  <a:cubicBezTo>
                    <a:pt x="949488" y="3421"/>
                    <a:pt x="957047" y="8889"/>
                    <a:pt x="961749" y="17033"/>
                  </a:cubicBezTo>
                  <a:lnTo>
                    <a:pt x="1193338" y="418158"/>
                  </a:lnTo>
                  <a:cubicBezTo>
                    <a:pt x="1202743" y="434447"/>
                    <a:pt x="1197162" y="455276"/>
                    <a:pt x="1180873" y="464681"/>
                  </a:cubicBezTo>
                  <a:lnTo>
                    <a:pt x="1062895" y="532795"/>
                  </a:lnTo>
                  <a:cubicBezTo>
                    <a:pt x="1046606" y="542200"/>
                    <a:pt x="1025777" y="536619"/>
                    <a:pt x="1016372" y="520330"/>
                  </a:cubicBezTo>
                  <a:lnTo>
                    <a:pt x="784783" y="119205"/>
                  </a:lnTo>
                  <a:cubicBezTo>
                    <a:pt x="775378" y="102916"/>
                    <a:pt x="780959" y="82087"/>
                    <a:pt x="797248" y="72682"/>
                  </a:cubicBezTo>
                  <a:lnTo>
                    <a:pt x="915226" y="4568"/>
                  </a:lnTo>
                  <a:cubicBezTo>
                    <a:pt x="923371" y="-135"/>
                    <a:pt x="932650" y="-1090"/>
                    <a:pt x="941069" y="1165"/>
                  </a:cubicBez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8" name="Rectangle 23">
              <a:extLst>
                <a:ext uri="{FF2B5EF4-FFF2-40B4-BE49-F238E27FC236}">
                  <a16:creationId xmlns="" xmlns:a16="http://schemas.microsoft.com/office/drawing/2014/main" id="{6BA19E66-9FDD-463F-80D1-C266CDECBCF9}"/>
                </a:ext>
              </a:extLst>
            </p:cNvPr>
            <p:cNvSpPr/>
            <p:nvPr/>
          </p:nvSpPr>
          <p:spPr>
            <a:xfrm>
              <a:off x="2786050" y="2928934"/>
              <a:ext cx="404773" cy="407167"/>
            </a:xfrm>
            <a:custGeom>
              <a:avLst/>
              <a:gdLst/>
              <a:ahLst/>
              <a:cxnLst/>
              <a:rect l="l" t="t" r="r" b="b"/>
              <a:pathLst>
                <a:path w="3220951" h="3240001">
                  <a:moveTo>
                    <a:pt x="1308278" y="1367793"/>
                  </a:moveTo>
                  <a:cubicBezTo>
                    <a:pt x="1529714" y="1367793"/>
                    <a:pt x="1725574" y="1477302"/>
                    <a:pt x="1834882" y="1652053"/>
                  </a:cubicBezTo>
                  <a:cubicBezTo>
                    <a:pt x="1903747" y="1589160"/>
                    <a:pt x="1995954" y="1554818"/>
                    <a:pt x="2096186" y="1554818"/>
                  </a:cubicBezTo>
                  <a:cubicBezTo>
                    <a:pt x="2313867" y="1554818"/>
                    <a:pt x="2493715" y="1716803"/>
                    <a:pt x="2514185" y="1927821"/>
                  </a:cubicBezTo>
                  <a:cubicBezTo>
                    <a:pt x="2517944" y="1925558"/>
                    <a:pt x="2521751" y="1925524"/>
                    <a:pt x="2525567" y="1925524"/>
                  </a:cubicBezTo>
                  <a:cubicBezTo>
                    <a:pt x="2888547" y="1925524"/>
                    <a:pt x="3182805" y="2219782"/>
                    <a:pt x="3182805" y="2582762"/>
                  </a:cubicBezTo>
                  <a:cubicBezTo>
                    <a:pt x="3182805" y="2925484"/>
                    <a:pt x="2920478" y="3206940"/>
                    <a:pt x="2585635" y="3236968"/>
                  </a:cubicBezTo>
                  <a:lnTo>
                    <a:pt x="2585635" y="3240001"/>
                  </a:lnTo>
                  <a:lnTo>
                    <a:pt x="2525567" y="3240001"/>
                  </a:lnTo>
                  <a:lnTo>
                    <a:pt x="733485" y="3240001"/>
                  </a:lnTo>
                  <a:lnTo>
                    <a:pt x="733485" y="3235099"/>
                  </a:lnTo>
                  <a:cubicBezTo>
                    <a:pt x="708515" y="3238513"/>
                    <a:pt x="683051" y="3240001"/>
                    <a:pt x="657239" y="3240001"/>
                  </a:cubicBezTo>
                  <a:cubicBezTo>
                    <a:pt x="294258" y="3240001"/>
                    <a:pt x="0" y="2945743"/>
                    <a:pt x="0" y="2582762"/>
                  </a:cubicBezTo>
                  <a:cubicBezTo>
                    <a:pt x="0" y="2219782"/>
                    <a:pt x="294258" y="1925524"/>
                    <a:pt x="657239" y="1925524"/>
                  </a:cubicBezTo>
                  <a:lnTo>
                    <a:pt x="670588" y="1928221"/>
                  </a:lnTo>
                  <a:cubicBezTo>
                    <a:pt x="705989" y="1610200"/>
                    <a:pt x="978825" y="1367793"/>
                    <a:pt x="1308278" y="1367793"/>
                  </a:cubicBezTo>
                  <a:close/>
                  <a:moveTo>
                    <a:pt x="1589786" y="0"/>
                  </a:moveTo>
                  <a:cubicBezTo>
                    <a:pt x="1520182" y="453314"/>
                    <a:pt x="1668069" y="912942"/>
                    <a:pt x="1988957" y="1240613"/>
                  </a:cubicBezTo>
                  <a:cubicBezTo>
                    <a:pt x="2309845" y="1568285"/>
                    <a:pt x="2766281" y="1725754"/>
                    <a:pt x="3220951" y="1665645"/>
                  </a:cubicBezTo>
                  <a:cubicBezTo>
                    <a:pt x="3108976" y="1775302"/>
                    <a:pt x="2980523" y="1857805"/>
                    <a:pt x="2843553" y="1912752"/>
                  </a:cubicBezTo>
                  <a:cubicBezTo>
                    <a:pt x="2756367" y="1866073"/>
                    <a:pt x="2656598" y="1841175"/>
                    <a:pt x="2551012" y="1841175"/>
                  </a:cubicBezTo>
                  <a:cubicBezTo>
                    <a:pt x="2547197" y="1841176"/>
                    <a:pt x="2543390" y="1841210"/>
                    <a:pt x="2539631" y="1843473"/>
                  </a:cubicBezTo>
                  <a:cubicBezTo>
                    <a:pt x="2519161" y="1632454"/>
                    <a:pt x="2339312" y="1470470"/>
                    <a:pt x="2121631" y="1470470"/>
                  </a:cubicBezTo>
                  <a:cubicBezTo>
                    <a:pt x="2021400" y="1470470"/>
                    <a:pt x="1929192" y="1504812"/>
                    <a:pt x="1860327" y="1567705"/>
                  </a:cubicBezTo>
                  <a:cubicBezTo>
                    <a:pt x="1751020" y="1392954"/>
                    <a:pt x="1555160" y="1283445"/>
                    <a:pt x="1333723" y="1283445"/>
                  </a:cubicBezTo>
                  <a:lnTo>
                    <a:pt x="1331160" y="1283679"/>
                  </a:lnTo>
                  <a:cubicBezTo>
                    <a:pt x="1150898" y="856385"/>
                    <a:pt x="1238290" y="344219"/>
                    <a:pt x="1589786"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77" name="176 - Ομάδα"/>
          <p:cNvGrpSpPr/>
          <p:nvPr/>
        </p:nvGrpSpPr>
        <p:grpSpPr>
          <a:xfrm>
            <a:off x="2786050" y="2432074"/>
            <a:ext cx="6000792" cy="2640000"/>
            <a:chOff x="2714612" y="2353433"/>
            <a:chExt cx="6000792" cy="2640000"/>
          </a:xfrm>
        </p:grpSpPr>
        <p:sp>
          <p:nvSpPr>
            <p:cNvPr id="904" name="Google Shape;904;p30"/>
            <p:cNvSpPr/>
            <p:nvPr/>
          </p:nvSpPr>
          <p:spPr>
            <a:xfrm>
              <a:off x="2714612" y="2353433"/>
              <a:ext cx="6000792" cy="2640000"/>
            </a:xfrm>
            <a:prstGeom prst="roundRect">
              <a:avLst>
                <a:gd name="adj" fmla="val 16667"/>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 name="Google Shape;913;p30"/>
            <p:cNvSpPr txBox="1"/>
            <p:nvPr/>
          </p:nvSpPr>
          <p:spPr>
            <a:xfrm>
              <a:off x="4000496" y="3929066"/>
              <a:ext cx="1857388" cy="1000132"/>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l-GR" sz="1200" dirty="0" smtClean="0">
                  <a:ea typeface="Roboto"/>
                  <a:cs typeface="Roboto"/>
                  <a:sym typeface="Roboto"/>
                </a:rPr>
                <a:t>Χρησιμοποιούμε Οδοντόκρεμα με </a:t>
              </a:r>
              <a:r>
                <a:rPr lang="el-GR" sz="1600" b="1" dirty="0" smtClean="0">
                  <a:ea typeface="Roboto"/>
                  <a:cs typeface="Roboto"/>
                  <a:sym typeface="Roboto"/>
                </a:rPr>
                <a:t>Φθόριο</a:t>
              </a:r>
              <a:r>
                <a:rPr lang="el-GR" sz="1200" dirty="0" smtClean="0">
                  <a:ea typeface="Roboto"/>
                  <a:cs typeface="Roboto"/>
                  <a:sym typeface="Roboto"/>
                </a:rPr>
                <a:t> (τουλάχιστον </a:t>
              </a:r>
              <a:r>
                <a:rPr lang="el-GR" sz="1400" b="1" dirty="0" smtClean="0">
                  <a:ea typeface="Roboto"/>
                  <a:cs typeface="Roboto"/>
                  <a:sym typeface="Roboto"/>
                </a:rPr>
                <a:t>1000</a:t>
              </a:r>
              <a:r>
                <a:rPr lang="en-US" sz="1400" b="1" dirty="0" err="1" smtClean="0">
                  <a:ea typeface="Roboto"/>
                  <a:cs typeface="Roboto"/>
                  <a:sym typeface="Roboto"/>
                </a:rPr>
                <a:t>ppm</a:t>
              </a:r>
              <a:r>
                <a:rPr lang="en-US" sz="1400" b="1" dirty="0" smtClean="0">
                  <a:ea typeface="Roboto"/>
                  <a:cs typeface="Roboto"/>
                  <a:sym typeface="Roboto"/>
                </a:rPr>
                <a:t> </a:t>
              </a:r>
              <a:r>
                <a:rPr lang="en-US" sz="1200" dirty="0" smtClean="0">
                  <a:ea typeface="Roboto"/>
                  <a:cs typeface="Roboto"/>
                  <a:sym typeface="Roboto"/>
                </a:rPr>
                <a:t>)</a:t>
              </a:r>
              <a:endParaRPr sz="1200" dirty="0">
                <a:ea typeface="Roboto"/>
                <a:cs typeface="Roboto"/>
                <a:sym typeface="Roboto"/>
              </a:endParaRPr>
            </a:p>
          </p:txBody>
        </p:sp>
        <p:grpSp>
          <p:nvGrpSpPr>
            <p:cNvPr id="3" name="Google Shape;938;p30"/>
            <p:cNvGrpSpPr/>
            <p:nvPr/>
          </p:nvGrpSpPr>
          <p:grpSpPr>
            <a:xfrm>
              <a:off x="3212341" y="2832961"/>
              <a:ext cx="979594" cy="1024667"/>
              <a:chOff x="3316149" y="4283780"/>
              <a:chExt cx="808913" cy="634652"/>
            </a:xfrm>
          </p:grpSpPr>
          <p:sp>
            <p:nvSpPr>
              <p:cNvPr id="939" name="Google Shape;939;p30"/>
              <p:cNvSpPr/>
              <p:nvPr/>
            </p:nvSpPr>
            <p:spPr>
              <a:xfrm>
                <a:off x="3390889" y="4844215"/>
                <a:ext cx="253270" cy="74216"/>
              </a:xfrm>
              <a:custGeom>
                <a:avLst/>
                <a:gdLst/>
                <a:ahLst/>
                <a:cxnLst/>
                <a:rect l="l" t="t" r="r" b="b"/>
                <a:pathLst>
                  <a:path w="44787" h="13124" extrusionOk="0">
                    <a:moveTo>
                      <a:pt x="22370" y="1"/>
                    </a:moveTo>
                    <a:cubicBezTo>
                      <a:pt x="10041" y="1"/>
                      <a:pt x="0" y="2943"/>
                      <a:pt x="0" y="6539"/>
                    </a:cubicBezTo>
                    <a:cubicBezTo>
                      <a:pt x="0" y="10182"/>
                      <a:pt x="10041" y="13124"/>
                      <a:pt x="22370" y="13124"/>
                    </a:cubicBezTo>
                    <a:cubicBezTo>
                      <a:pt x="34746" y="13124"/>
                      <a:pt x="44787" y="10182"/>
                      <a:pt x="44787" y="6539"/>
                    </a:cubicBezTo>
                    <a:cubicBezTo>
                      <a:pt x="44787" y="2943"/>
                      <a:pt x="34746" y="1"/>
                      <a:pt x="2237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30"/>
              <p:cNvSpPr/>
              <p:nvPr/>
            </p:nvSpPr>
            <p:spPr>
              <a:xfrm>
                <a:off x="3316149" y="4283780"/>
                <a:ext cx="388154" cy="521120"/>
              </a:xfrm>
              <a:custGeom>
                <a:avLst/>
                <a:gdLst/>
                <a:ahLst/>
                <a:cxnLst/>
                <a:rect l="l" t="t" r="r" b="b"/>
                <a:pathLst>
                  <a:path w="68639" h="92152" extrusionOk="0">
                    <a:moveTo>
                      <a:pt x="15440" y="0"/>
                    </a:moveTo>
                    <a:cubicBezTo>
                      <a:pt x="15329" y="0"/>
                      <a:pt x="15211" y="18"/>
                      <a:pt x="15085" y="56"/>
                    </a:cubicBezTo>
                    <a:cubicBezTo>
                      <a:pt x="12003" y="943"/>
                      <a:pt x="15085" y="7061"/>
                      <a:pt x="15085" y="7061"/>
                    </a:cubicBezTo>
                    <a:cubicBezTo>
                      <a:pt x="15085" y="7061"/>
                      <a:pt x="12629" y="4832"/>
                      <a:pt x="10830" y="4832"/>
                    </a:cubicBezTo>
                    <a:cubicBezTo>
                      <a:pt x="10186" y="4832"/>
                      <a:pt x="9627" y="5118"/>
                      <a:pt x="9294" y="5893"/>
                    </a:cubicBezTo>
                    <a:cubicBezTo>
                      <a:pt x="8640" y="7481"/>
                      <a:pt x="10975" y="8509"/>
                      <a:pt x="13217" y="9069"/>
                    </a:cubicBezTo>
                    <a:cubicBezTo>
                      <a:pt x="1" y="20838"/>
                      <a:pt x="2289" y="43441"/>
                      <a:pt x="3130" y="50260"/>
                    </a:cubicBezTo>
                    <a:cubicBezTo>
                      <a:pt x="4017" y="57452"/>
                      <a:pt x="654" y="77113"/>
                      <a:pt x="12376" y="86687"/>
                    </a:cubicBezTo>
                    <a:cubicBezTo>
                      <a:pt x="16486" y="90050"/>
                      <a:pt x="26387" y="92151"/>
                      <a:pt x="33392" y="92151"/>
                    </a:cubicBezTo>
                    <a:cubicBezTo>
                      <a:pt x="41285" y="92151"/>
                      <a:pt x="51139" y="89069"/>
                      <a:pt x="55388" y="84305"/>
                    </a:cubicBezTo>
                    <a:cubicBezTo>
                      <a:pt x="65756" y="72817"/>
                      <a:pt x="63094" y="51661"/>
                      <a:pt x="64308" y="42507"/>
                    </a:cubicBezTo>
                    <a:cubicBezTo>
                      <a:pt x="68639" y="9423"/>
                      <a:pt x="44219" y="2077"/>
                      <a:pt x="32675" y="2077"/>
                    </a:cubicBezTo>
                    <a:cubicBezTo>
                      <a:pt x="31770" y="2077"/>
                      <a:pt x="30943" y="2122"/>
                      <a:pt x="30216" y="2204"/>
                    </a:cubicBezTo>
                    <a:cubicBezTo>
                      <a:pt x="24892" y="2811"/>
                      <a:pt x="20596" y="4259"/>
                      <a:pt x="17140" y="6267"/>
                    </a:cubicBezTo>
                    <a:cubicBezTo>
                      <a:pt x="17184" y="3479"/>
                      <a:pt x="16983" y="0"/>
                      <a:pt x="154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 name="Google Shape;941;p30"/>
              <p:cNvSpPr/>
              <p:nvPr/>
            </p:nvSpPr>
            <p:spPr>
              <a:xfrm>
                <a:off x="3537982" y="4618156"/>
                <a:ext cx="136020" cy="93505"/>
              </a:xfrm>
              <a:custGeom>
                <a:avLst/>
                <a:gdLst/>
                <a:ahLst/>
                <a:cxnLst/>
                <a:rect l="l" t="t" r="r" b="b"/>
                <a:pathLst>
                  <a:path w="24053" h="16535" extrusionOk="0">
                    <a:moveTo>
                      <a:pt x="2675" y="0"/>
                    </a:moveTo>
                    <a:cubicBezTo>
                      <a:pt x="1978" y="0"/>
                      <a:pt x="1456" y="256"/>
                      <a:pt x="1168" y="842"/>
                    </a:cubicBezTo>
                    <a:cubicBezTo>
                      <a:pt x="1" y="3224"/>
                      <a:pt x="5745" y="7006"/>
                      <a:pt x="10742" y="9902"/>
                    </a:cubicBezTo>
                    <a:cubicBezTo>
                      <a:pt x="13311" y="11350"/>
                      <a:pt x="15552" y="12657"/>
                      <a:pt x="17187" y="13078"/>
                    </a:cubicBezTo>
                    <a:cubicBezTo>
                      <a:pt x="17234" y="14712"/>
                      <a:pt x="18074" y="16487"/>
                      <a:pt x="18635" y="16534"/>
                    </a:cubicBezTo>
                    <a:cubicBezTo>
                      <a:pt x="18645" y="16534"/>
                      <a:pt x="18656" y="16534"/>
                      <a:pt x="18666" y="16534"/>
                    </a:cubicBezTo>
                    <a:cubicBezTo>
                      <a:pt x="19507" y="16534"/>
                      <a:pt x="18915" y="14666"/>
                      <a:pt x="18915" y="14666"/>
                    </a:cubicBezTo>
                    <a:lnTo>
                      <a:pt x="18915" y="14666"/>
                    </a:lnTo>
                    <a:cubicBezTo>
                      <a:pt x="18915" y="14666"/>
                      <a:pt x="20945" y="16504"/>
                      <a:pt x="21918" y="16504"/>
                    </a:cubicBezTo>
                    <a:cubicBezTo>
                      <a:pt x="22019" y="16504"/>
                      <a:pt x="22109" y="16484"/>
                      <a:pt x="22184" y="16440"/>
                    </a:cubicBezTo>
                    <a:cubicBezTo>
                      <a:pt x="22978" y="15926"/>
                      <a:pt x="20923" y="14339"/>
                      <a:pt x="20923" y="14339"/>
                    </a:cubicBezTo>
                    <a:lnTo>
                      <a:pt x="20923" y="14339"/>
                    </a:lnTo>
                    <a:cubicBezTo>
                      <a:pt x="20923" y="14339"/>
                      <a:pt x="22201" y="15038"/>
                      <a:pt x="22964" y="15038"/>
                    </a:cubicBezTo>
                    <a:cubicBezTo>
                      <a:pt x="23146" y="15038"/>
                      <a:pt x="23299" y="14998"/>
                      <a:pt x="23398" y="14899"/>
                    </a:cubicBezTo>
                    <a:cubicBezTo>
                      <a:pt x="24052" y="14245"/>
                      <a:pt x="23118" y="12050"/>
                      <a:pt x="22464" y="11583"/>
                    </a:cubicBezTo>
                    <a:cubicBezTo>
                      <a:pt x="22004" y="11207"/>
                      <a:pt x="20644" y="10380"/>
                      <a:pt x="19358" y="10380"/>
                    </a:cubicBezTo>
                    <a:cubicBezTo>
                      <a:pt x="19209" y="10380"/>
                      <a:pt x="19061" y="10391"/>
                      <a:pt x="18915" y="10416"/>
                    </a:cubicBezTo>
                    <a:cubicBezTo>
                      <a:pt x="17607" y="8828"/>
                      <a:pt x="14852" y="6913"/>
                      <a:pt x="12237" y="4998"/>
                    </a:cubicBezTo>
                    <a:cubicBezTo>
                      <a:pt x="8575" y="2393"/>
                      <a:pt x="4808" y="0"/>
                      <a:pt x="2675" y="0"/>
                    </a:cubicBezTo>
                    <a:close/>
                  </a:path>
                </a:pathLst>
              </a:custGeom>
              <a:solidFill>
                <a:srgbClr val="FFF2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 name="Google Shape;942;p30"/>
              <p:cNvSpPr/>
              <p:nvPr/>
            </p:nvSpPr>
            <p:spPr>
              <a:xfrm>
                <a:off x="3537722" y="4617466"/>
                <a:ext cx="104849" cy="75178"/>
              </a:xfrm>
              <a:custGeom>
                <a:avLst/>
                <a:gdLst/>
                <a:ahLst/>
                <a:cxnLst/>
                <a:rect l="l" t="t" r="r" b="b"/>
                <a:pathLst>
                  <a:path w="18541" h="13294" extrusionOk="0">
                    <a:moveTo>
                      <a:pt x="3029" y="1"/>
                    </a:moveTo>
                    <a:cubicBezTo>
                      <a:pt x="2194" y="1"/>
                      <a:pt x="1562" y="294"/>
                      <a:pt x="1214" y="964"/>
                    </a:cubicBezTo>
                    <a:cubicBezTo>
                      <a:pt x="0" y="3392"/>
                      <a:pt x="5791" y="7689"/>
                      <a:pt x="10788" y="10584"/>
                    </a:cubicBezTo>
                    <a:cubicBezTo>
                      <a:pt x="12423" y="11565"/>
                      <a:pt x="14104" y="12499"/>
                      <a:pt x="15879" y="13293"/>
                    </a:cubicBezTo>
                    <a:cubicBezTo>
                      <a:pt x="16579" y="12219"/>
                      <a:pt x="17887" y="9931"/>
                      <a:pt x="18541" y="8856"/>
                    </a:cubicBezTo>
                    <a:cubicBezTo>
                      <a:pt x="17046" y="7502"/>
                      <a:pt x="14384" y="6008"/>
                      <a:pt x="12329" y="4560"/>
                    </a:cubicBezTo>
                    <a:cubicBezTo>
                      <a:pt x="8812" y="2023"/>
                      <a:pt x="5221" y="1"/>
                      <a:pt x="3029" y="1"/>
                    </a:cubicBezTo>
                    <a:close/>
                  </a:path>
                </a:pathLst>
              </a:custGeom>
              <a:solidFill>
                <a:srgbClr val="A0D8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30"/>
              <p:cNvSpPr/>
              <p:nvPr/>
            </p:nvSpPr>
            <p:spPr>
              <a:xfrm>
                <a:off x="3456117" y="4563808"/>
                <a:ext cx="125716" cy="182787"/>
              </a:xfrm>
              <a:custGeom>
                <a:avLst/>
                <a:gdLst/>
                <a:ahLst/>
                <a:cxnLst/>
                <a:rect l="l" t="t" r="r" b="b"/>
                <a:pathLst>
                  <a:path w="22231" h="32323" extrusionOk="0">
                    <a:moveTo>
                      <a:pt x="10410" y="0"/>
                    </a:moveTo>
                    <a:cubicBezTo>
                      <a:pt x="6693" y="0"/>
                      <a:pt x="4764" y="5316"/>
                      <a:pt x="4764" y="5316"/>
                    </a:cubicBezTo>
                    <a:cubicBezTo>
                      <a:pt x="4764" y="5316"/>
                      <a:pt x="0" y="14609"/>
                      <a:pt x="701" y="31749"/>
                    </a:cubicBezTo>
                    <a:cubicBezTo>
                      <a:pt x="701" y="31749"/>
                      <a:pt x="5796" y="32322"/>
                      <a:pt x="9619" y="32322"/>
                    </a:cubicBezTo>
                    <a:cubicBezTo>
                      <a:pt x="10293" y="32322"/>
                      <a:pt x="10928" y="32305"/>
                      <a:pt x="11489" y="32262"/>
                    </a:cubicBezTo>
                    <a:cubicBezTo>
                      <a:pt x="15178" y="32029"/>
                      <a:pt x="21343" y="30114"/>
                      <a:pt x="21343" y="30114"/>
                    </a:cubicBezTo>
                    <a:cubicBezTo>
                      <a:pt x="21343" y="30114"/>
                      <a:pt x="22230" y="11574"/>
                      <a:pt x="16393" y="4055"/>
                    </a:cubicBezTo>
                    <a:cubicBezTo>
                      <a:pt x="14055" y="1044"/>
                      <a:pt x="12057" y="0"/>
                      <a:pt x="10410" y="0"/>
                    </a:cubicBezTo>
                    <a:close/>
                  </a:path>
                </a:pathLst>
              </a:custGeom>
              <a:solidFill>
                <a:srgbClr val="F9E8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30"/>
              <p:cNvSpPr/>
              <p:nvPr/>
            </p:nvSpPr>
            <p:spPr>
              <a:xfrm>
                <a:off x="3453211" y="4718250"/>
                <a:ext cx="129149" cy="144203"/>
              </a:xfrm>
              <a:custGeom>
                <a:avLst/>
                <a:gdLst/>
                <a:ahLst/>
                <a:cxnLst/>
                <a:rect l="l" t="t" r="r" b="b"/>
                <a:pathLst>
                  <a:path w="22838" h="25500" extrusionOk="0">
                    <a:moveTo>
                      <a:pt x="22698" y="0"/>
                    </a:moveTo>
                    <a:lnTo>
                      <a:pt x="22698" y="0"/>
                    </a:lnTo>
                    <a:cubicBezTo>
                      <a:pt x="21904" y="280"/>
                      <a:pt x="21110" y="561"/>
                      <a:pt x="20269" y="794"/>
                    </a:cubicBezTo>
                    <a:lnTo>
                      <a:pt x="13357" y="1681"/>
                    </a:lnTo>
                    <a:lnTo>
                      <a:pt x="13357" y="2055"/>
                    </a:lnTo>
                    <a:cubicBezTo>
                      <a:pt x="12673" y="2110"/>
                      <a:pt x="11989" y="2132"/>
                      <a:pt x="11305" y="2132"/>
                    </a:cubicBezTo>
                    <a:cubicBezTo>
                      <a:pt x="10822" y="2132"/>
                      <a:pt x="10338" y="2121"/>
                      <a:pt x="9855" y="2102"/>
                    </a:cubicBezTo>
                    <a:lnTo>
                      <a:pt x="9855" y="1681"/>
                    </a:lnTo>
                    <a:lnTo>
                      <a:pt x="2569" y="1214"/>
                    </a:lnTo>
                    <a:cubicBezTo>
                      <a:pt x="1682" y="1028"/>
                      <a:pt x="841" y="841"/>
                      <a:pt x="1" y="607"/>
                    </a:cubicBezTo>
                    <a:lnTo>
                      <a:pt x="1" y="607"/>
                    </a:lnTo>
                    <a:cubicBezTo>
                      <a:pt x="47" y="2429"/>
                      <a:pt x="3643" y="22323"/>
                      <a:pt x="4671" y="25406"/>
                    </a:cubicBezTo>
                    <a:cubicBezTo>
                      <a:pt x="5651" y="25406"/>
                      <a:pt x="6679" y="25406"/>
                      <a:pt x="7706" y="25499"/>
                    </a:cubicBezTo>
                    <a:cubicBezTo>
                      <a:pt x="8267" y="22604"/>
                      <a:pt x="10228" y="8920"/>
                      <a:pt x="10789" y="8500"/>
                    </a:cubicBezTo>
                    <a:cubicBezTo>
                      <a:pt x="11031" y="8279"/>
                      <a:pt x="11420" y="8184"/>
                      <a:pt x="11792" y="8184"/>
                    </a:cubicBezTo>
                    <a:cubicBezTo>
                      <a:pt x="12208" y="8184"/>
                      <a:pt x="12602" y="8303"/>
                      <a:pt x="12750" y="8500"/>
                    </a:cubicBezTo>
                    <a:cubicBezTo>
                      <a:pt x="13077" y="8827"/>
                      <a:pt x="14992" y="21623"/>
                      <a:pt x="15832" y="24892"/>
                    </a:cubicBezTo>
                    <a:cubicBezTo>
                      <a:pt x="16070" y="24827"/>
                      <a:pt x="16309" y="24803"/>
                      <a:pt x="16551" y="24803"/>
                    </a:cubicBezTo>
                    <a:cubicBezTo>
                      <a:pt x="17356" y="24803"/>
                      <a:pt x="18182" y="25079"/>
                      <a:pt x="19008" y="25079"/>
                    </a:cubicBezTo>
                    <a:cubicBezTo>
                      <a:pt x="20036" y="21623"/>
                      <a:pt x="22838" y="2429"/>
                      <a:pt x="226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5" name="Google Shape;945;p30"/>
              <p:cNvSpPr/>
              <p:nvPr/>
            </p:nvSpPr>
            <p:spPr>
              <a:xfrm>
                <a:off x="3446612" y="4608390"/>
                <a:ext cx="147895" cy="211520"/>
              </a:xfrm>
              <a:custGeom>
                <a:avLst/>
                <a:gdLst/>
                <a:ahLst/>
                <a:cxnLst/>
                <a:rect l="l" t="t" r="r" b="b"/>
                <a:pathLst>
                  <a:path w="26153" h="37404" extrusionOk="0">
                    <a:moveTo>
                      <a:pt x="4950" y="0"/>
                    </a:moveTo>
                    <a:cubicBezTo>
                      <a:pt x="0" y="9994"/>
                      <a:pt x="140" y="26854"/>
                      <a:pt x="1261" y="36708"/>
                    </a:cubicBezTo>
                    <a:cubicBezTo>
                      <a:pt x="5064" y="37072"/>
                      <a:pt x="8922" y="37403"/>
                      <a:pt x="12765" y="37403"/>
                    </a:cubicBezTo>
                    <a:cubicBezTo>
                      <a:pt x="16804" y="37403"/>
                      <a:pt x="20827" y="37037"/>
                      <a:pt x="24752" y="35960"/>
                    </a:cubicBezTo>
                    <a:cubicBezTo>
                      <a:pt x="24985" y="32178"/>
                      <a:pt x="26153" y="9994"/>
                      <a:pt x="21296" y="981"/>
                    </a:cubicBezTo>
                    <a:lnTo>
                      <a:pt x="13123" y="6398"/>
                    </a:lnTo>
                    <a:lnTo>
                      <a:pt x="4950"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 name="Google Shape;946;p30"/>
              <p:cNvSpPr/>
              <p:nvPr/>
            </p:nvSpPr>
            <p:spPr>
              <a:xfrm>
                <a:off x="3362892" y="4315395"/>
                <a:ext cx="315866" cy="305229"/>
              </a:xfrm>
              <a:custGeom>
                <a:avLst/>
                <a:gdLst/>
                <a:ahLst/>
                <a:cxnLst/>
                <a:rect l="l" t="t" r="r" b="b"/>
                <a:pathLst>
                  <a:path w="55856" h="53975" extrusionOk="0">
                    <a:moveTo>
                      <a:pt x="28997" y="0"/>
                    </a:moveTo>
                    <a:cubicBezTo>
                      <a:pt x="20814" y="0"/>
                      <a:pt x="12564" y="2986"/>
                      <a:pt x="8080" y="8195"/>
                    </a:cubicBezTo>
                    <a:cubicBezTo>
                      <a:pt x="1" y="17582"/>
                      <a:pt x="1635" y="41820"/>
                      <a:pt x="8594" y="48732"/>
                    </a:cubicBezTo>
                    <a:cubicBezTo>
                      <a:pt x="12324" y="52462"/>
                      <a:pt x="20130" y="53974"/>
                      <a:pt x="28030" y="53974"/>
                    </a:cubicBezTo>
                    <a:cubicBezTo>
                      <a:pt x="37438" y="53974"/>
                      <a:pt x="46980" y="51829"/>
                      <a:pt x="49925" y="48732"/>
                    </a:cubicBezTo>
                    <a:cubicBezTo>
                      <a:pt x="55389" y="43034"/>
                      <a:pt x="55856" y="13612"/>
                      <a:pt x="45488" y="5206"/>
                    </a:cubicBezTo>
                    <a:cubicBezTo>
                      <a:pt x="41061" y="1633"/>
                      <a:pt x="35047" y="0"/>
                      <a:pt x="28997" y="0"/>
                    </a:cubicBezTo>
                    <a:close/>
                  </a:path>
                </a:pathLst>
              </a:custGeom>
              <a:solidFill>
                <a:srgbClr val="FEF1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30"/>
              <p:cNvSpPr/>
              <p:nvPr/>
            </p:nvSpPr>
            <p:spPr>
              <a:xfrm>
                <a:off x="3601627" y="4535998"/>
                <a:ext cx="49131" cy="28569"/>
              </a:xfrm>
              <a:custGeom>
                <a:avLst/>
                <a:gdLst/>
                <a:ahLst/>
                <a:cxnLst/>
                <a:rect l="l" t="t" r="r" b="b"/>
                <a:pathLst>
                  <a:path w="8688" h="5052" extrusionOk="0">
                    <a:moveTo>
                      <a:pt x="4150" y="0"/>
                    </a:moveTo>
                    <a:cubicBezTo>
                      <a:pt x="1900" y="0"/>
                      <a:pt x="92" y="1044"/>
                      <a:pt x="48" y="2388"/>
                    </a:cubicBezTo>
                    <a:cubicBezTo>
                      <a:pt x="1" y="3789"/>
                      <a:pt x="1916" y="4956"/>
                      <a:pt x="4297" y="5050"/>
                    </a:cubicBezTo>
                    <a:cubicBezTo>
                      <a:pt x="4347" y="5051"/>
                      <a:pt x="4397" y="5051"/>
                      <a:pt x="4447" y="5051"/>
                    </a:cubicBezTo>
                    <a:cubicBezTo>
                      <a:pt x="6761" y="5051"/>
                      <a:pt x="8642" y="3993"/>
                      <a:pt x="8687" y="2621"/>
                    </a:cubicBezTo>
                    <a:cubicBezTo>
                      <a:pt x="8687" y="1220"/>
                      <a:pt x="6819" y="53"/>
                      <a:pt x="4437" y="6"/>
                    </a:cubicBezTo>
                    <a:cubicBezTo>
                      <a:pt x="4341" y="2"/>
                      <a:pt x="4245" y="0"/>
                      <a:pt x="4150" y="0"/>
                    </a:cubicBezTo>
                    <a:close/>
                  </a:path>
                </a:pathLst>
              </a:custGeom>
              <a:solidFill>
                <a:srgbClr val="F7DA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30"/>
              <p:cNvSpPr/>
              <p:nvPr/>
            </p:nvSpPr>
            <p:spPr>
              <a:xfrm>
                <a:off x="3445023" y="4536812"/>
                <a:ext cx="49131" cy="28569"/>
              </a:xfrm>
              <a:custGeom>
                <a:avLst/>
                <a:gdLst/>
                <a:ahLst/>
                <a:cxnLst/>
                <a:rect l="l" t="t" r="r" b="b"/>
                <a:pathLst>
                  <a:path w="8688" h="5052" extrusionOk="0">
                    <a:moveTo>
                      <a:pt x="4288" y="1"/>
                    </a:moveTo>
                    <a:cubicBezTo>
                      <a:pt x="1974" y="1"/>
                      <a:pt x="93" y="1059"/>
                      <a:pt x="48" y="2431"/>
                    </a:cubicBezTo>
                    <a:cubicBezTo>
                      <a:pt x="1" y="3832"/>
                      <a:pt x="1916" y="4999"/>
                      <a:pt x="4297" y="5046"/>
                    </a:cubicBezTo>
                    <a:cubicBezTo>
                      <a:pt x="4394" y="5050"/>
                      <a:pt x="4490" y="5052"/>
                      <a:pt x="4585" y="5052"/>
                    </a:cubicBezTo>
                    <a:cubicBezTo>
                      <a:pt x="6835" y="5052"/>
                      <a:pt x="8643" y="4008"/>
                      <a:pt x="8687" y="2664"/>
                    </a:cubicBezTo>
                    <a:cubicBezTo>
                      <a:pt x="8687" y="1263"/>
                      <a:pt x="6819" y="96"/>
                      <a:pt x="4437" y="2"/>
                    </a:cubicBezTo>
                    <a:cubicBezTo>
                      <a:pt x="4388" y="1"/>
                      <a:pt x="4338" y="1"/>
                      <a:pt x="4288" y="1"/>
                    </a:cubicBezTo>
                    <a:close/>
                  </a:path>
                </a:pathLst>
              </a:custGeom>
              <a:solidFill>
                <a:srgbClr val="F7DA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30"/>
              <p:cNvSpPr/>
              <p:nvPr/>
            </p:nvSpPr>
            <p:spPr>
              <a:xfrm>
                <a:off x="3532701" y="4546855"/>
                <a:ext cx="34603" cy="15591"/>
              </a:xfrm>
              <a:custGeom>
                <a:avLst/>
                <a:gdLst/>
                <a:ahLst/>
                <a:cxnLst/>
                <a:rect l="l" t="t" r="r" b="b"/>
                <a:pathLst>
                  <a:path w="6119" h="2757" fill="none" extrusionOk="0">
                    <a:moveTo>
                      <a:pt x="1" y="515"/>
                    </a:moveTo>
                    <a:cubicBezTo>
                      <a:pt x="468" y="1916"/>
                      <a:pt x="1962" y="2756"/>
                      <a:pt x="3410" y="2476"/>
                    </a:cubicBezTo>
                    <a:cubicBezTo>
                      <a:pt x="6119" y="2149"/>
                      <a:pt x="6119" y="1"/>
                      <a:pt x="6119" y="1"/>
                    </a:cubicBezTo>
                  </a:path>
                </a:pathLst>
              </a:custGeom>
              <a:solidFill>
                <a:schemeClr val="dk2"/>
              </a:solidFill>
              <a:ln w="15175"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30"/>
              <p:cNvSpPr/>
              <p:nvPr/>
            </p:nvSpPr>
            <p:spPr>
              <a:xfrm>
                <a:off x="3609963" y="4505457"/>
                <a:ext cx="39212" cy="29847"/>
              </a:xfrm>
              <a:custGeom>
                <a:avLst/>
                <a:gdLst/>
                <a:ahLst/>
                <a:cxnLst/>
                <a:rect l="l" t="t" r="r" b="b"/>
                <a:pathLst>
                  <a:path w="6934" h="5278" extrusionOk="0">
                    <a:moveTo>
                      <a:pt x="6505" y="1"/>
                    </a:moveTo>
                    <a:cubicBezTo>
                      <a:pt x="6447" y="1"/>
                      <a:pt x="6386" y="12"/>
                      <a:pt x="6326" y="36"/>
                    </a:cubicBezTo>
                    <a:lnTo>
                      <a:pt x="4691" y="643"/>
                    </a:lnTo>
                    <a:cubicBezTo>
                      <a:pt x="4222" y="324"/>
                      <a:pt x="3727" y="184"/>
                      <a:pt x="3250" y="184"/>
                    </a:cubicBezTo>
                    <a:cubicBezTo>
                      <a:pt x="1499" y="184"/>
                      <a:pt x="1" y="2077"/>
                      <a:pt x="955" y="3913"/>
                    </a:cubicBezTo>
                    <a:cubicBezTo>
                      <a:pt x="1462" y="4852"/>
                      <a:pt x="2339" y="5277"/>
                      <a:pt x="3207" y="5277"/>
                    </a:cubicBezTo>
                    <a:cubicBezTo>
                      <a:pt x="4497" y="5277"/>
                      <a:pt x="5766" y="4337"/>
                      <a:pt x="5766" y="2745"/>
                    </a:cubicBezTo>
                    <a:cubicBezTo>
                      <a:pt x="5766" y="2465"/>
                      <a:pt x="5719" y="2231"/>
                      <a:pt x="5625" y="1951"/>
                    </a:cubicBezTo>
                    <a:lnTo>
                      <a:pt x="6793" y="690"/>
                    </a:lnTo>
                    <a:cubicBezTo>
                      <a:pt x="6886" y="550"/>
                      <a:pt x="6933" y="410"/>
                      <a:pt x="6886" y="270"/>
                    </a:cubicBezTo>
                    <a:cubicBezTo>
                      <a:pt x="6817" y="97"/>
                      <a:pt x="6671" y="1"/>
                      <a:pt x="65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30"/>
              <p:cNvSpPr/>
              <p:nvPr/>
            </p:nvSpPr>
            <p:spPr>
              <a:xfrm>
                <a:off x="3446080" y="4505638"/>
                <a:ext cx="40965" cy="29372"/>
              </a:xfrm>
              <a:custGeom>
                <a:avLst/>
                <a:gdLst/>
                <a:ahLst/>
                <a:cxnLst/>
                <a:rect l="l" t="t" r="r" b="b"/>
                <a:pathLst>
                  <a:path w="7244" h="5194" extrusionOk="0">
                    <a:moveTo>
                      <a:pt x="447" y="0"/>
                    </a:moveTo>
                    <a:cubicBezTo>
                      <a:pt x="361" y="0"/>
                      <a:pt x="274" y="40"/>
                      <a:pt x="187" y="98"/>
                    </a:cubicBezTo>
                    <a:cubicBezTo>
                      <a:pt x="1" y="285"/>
                      <a:pt x="1" y="518"/>
                      <a:pt x="141" y="705"/>
                    </a:cubicBezTo>
                    <a:lnTo>
                      <a:pt x="1355" y="2013"/>
                    </a:lnTo>
                    <a:cubicBezTo>
                      <a:pt x="898" y="3809"/>
                      <a:pt x="2359" y="5194"/>
                      <a:pt x="3870" y="5194"/>
                    </a:cubicBezTo>
                    <a:cubicBezTo>
                      <a:pt x="4520" y="5194"/>
                      <a:pt x="5179" y="4937"/>
                      <a:pt x="5698" y="4348"/>
                    </a:cubicBezTo>
                    <a:cubicBezTo>
                      <a:pt x="7243" y="2600"/>
                      <a:pt x="5886" y="108"/>
                      <a:pt x="3876" y="108"/>
                    </a:cubicBezTo>
                    <a:cubicBezTo>
                      <a:pt x="3577" y="108"/>
                      <a:pt x="3263" y="164"/>
                      <a:pt x="2943" y="285"/>
                    </a:cubicBezTo>
                    <a:cubicBezTo>
                      <a:pt x="2663" y="378"/>
                      <a:pt x="2429" y="518"/>
                      <a:pt x="2242" y="705"/>
                    </a:cubicBezTo>
                    <a:lnTo>
                      <a:pt x="608" y="51"/>
                    </a:lnTo>
                    <a:cubicBezTo>
                      <a:pt x="554" y="15"/>
                      <a:pt x="501" y="0"/>
                      <a:pt x="4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30"/>
              <p:cNvSpPr/>
              <p:nvPr/>
            </p:nvSpPr>
            <p:spPr>
              <a:xfrm>
                <a:off x="3322222" y="4309537"/>
                <a:ext cx="356548" cy="228411"/>
              </a:xfrm>
              <a:custGeom>
                <a:avLst/>
                <a:gdLst/>
                <a:ahLst/>
                <a:cxnLst/>
                <a:rect l="l" t="t" r="r" b="b"/>
                <a:pathLst>
                  <a:path w="63050" h="40391" extrusionOk="0">
                    <a:moveTo>
                      <a:pt x="35854" y="1"/>
                    </a:moveTo>
                    <a:cubicBezTo>
                      <a:pt x="34606" y="1"/>
                      <a:pt x="33304" y="56"/>
                      <a:pt x="31944" y="171"/>
                    </a:cubicBezTo>
                    <a:cubicBezTo>
                      <a:pt x="1" y="2880"/>
                      <a:pt x="7940" y="40147"/>
                      <a:pt x="7893" y="40147"/>
                    </a:cubicBezTo>
                    <a:cubicBezTo>
                      <a:pt x="8462" y="40314"/>
                      <a:pt x="8980" y="40390"/>
                      <a:pt x="9453" y="40390"/>
                    </a:cubicBezTo>
                    <a:cubicBezTo>
                      <a:pt x="14965" y="40390"/>
                      <a:pt x="14474" y="30009"/>
                      <a:pt x="18775" y="29966"/>
                    </a:cubicBezTo>
                    <a:cubicBezTo>
                      <a:pt x="23071" y="29920"/>
                      <a:pt x="21577" y="19272"/>
                      <a:pt x="21577" y="19272"/>
                    </a:cubicBezTo>
                    <a:lnTo>
                      <a:pt x="21577" y="19272"/>
                    </a:lnTo>
                    <a:cubicBezTo>
                      <a:pt x="24496" y="22763"/>
                      <a:pt x="27532" y="23384"/>
                      <a:pt x="29322" y="23384"/>
                    </a:cubicBezTo>
                    <a:cubicBezTo>
                      <a:pt x="30309" y="23384"/>
                      <a:pt x="30917" y="23195"/>
                      <a:pt x="30917" y="23195"/>
                    </a:cubicBezTo>
                    <a:cubicBezTo>
                      <a:pt x="26854" y="22541"/>
                      <a:pt x="25220" y="17778"/>
                      <a:pt x="25219" y="17777"/>
                    </a:cubicBezTo>
                    <a:lnTo>
                      <a:pt x="25219" y="17777"/>
                    </a:lnTo>
                    <a:cubicBezTo>
                      <a:pt x="27228" y="19692"/>
                      <a:pt x="33906" y="22541"/>
                      <a:pt x="40631" y="22961"/>
                    </a:cubicBezTo>
                    <a:cubicBezTo>
                      <a:pt x="41042" y="22987"/>
                      <a:pt x="41462" y="22998"/>
                      <a:pt x="41890" y="22998"/>
                    </a:cubicBezTo>
                    <a:cubicBezTo>
                      <a:pt x="44489" y="22998"/>
                      <a:pt x="47347" y="22590"/>
                      <a:pt x="49951" y="22590"/>
                    </a:cubicBezTo>
                    <a:cubicBezTo>
                      <a:pt x="53922" y="22590"/>
                      <a:pt x="57304" y="23539"/>
                      <a:pt x="58284" y="28332"/>
                    </a:cubicBezTo>
                    <a:cubicBezTo>
                      <a:pt x="59039" y="32143"/>
                      <a:pt x="61166" y="32509"/>
                      <a:pt x="61954" y="32509"/>
                    </a:cubicBezTo>
                    <a:cubicBezTo>
                      <a:pt x="62142" y="32509"/>
                      <a:pt x="62254" y="32488"/>
                      <a:pt x="62254" y="32488"/>
                    </a:cubicBezTo>
                    <a:cubicBezTo>
                      <a:pt x="63050" y="17500"/>
                      <a:pt x="58027" y="1"/>
                      <a:pt x="3585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30"/>
              <p:cNvSpPr/>
              <p:nvPr/>
            </p:nvSpPr>
            <p:spPr>
              <a:xfrm>
                <a:off x="3446872" y="4852137"/>
                <a:ext cx="59163" cy="29457"/>
              </a:xfrm>
              <a:custGeom>
                <a:avLst/>
                <a:gdLst/>
                <a:ahLst/>
                <a:cxnLst/>
                <a:rect l="l" t="t" r="r" b="b"/>
                <a:pathLst>
                  <a:path w="10462" h="5209" extrusionOk="0">
                    <a:moveTo>
                      <a:pt x="4998" y="1"/>
                    </a:moveTo>
                    <a:cubicBezTo>
                      <a:pt x="4998" y="1"/>
                      <a:pt x="1" y="2009"/>
                      <a:pt x="1168" y="4297"/>
                    </a:cubicBezTo>
                    <a:cubicBezTo>
                      <a:pt x="2039" y="4959"/>
                      <a:pt x="3051" y="5208"/>
                      <a:pt x="4080" y="5208"/>
                    </a:cubicBezTo>
                    <a:cubicBezTo>
                      <a:pt x="7192" y="5208"/>
                      <a:pt x="10462" y="2931"/>
                      <a:pt x="10462" y="2896"/>
                    </a:cubicBezTo>
                    <a:cubicBezTo>
                      <a:pt x="10275" y="701"/>
                      <a:pt x="9621" y="1"/>
                      <a:pt x="9621" y="1"/>
                    </a:cubicBezTo>
                    <a:cubicBezTo>
                      <a:pt x="8890" y="468"/>
                      <a:pt x="8132" y="624"/>
                      <a:pt x="7447" y="624"/>
                    </a:cubicBezTo>
                    <a:cubicBezTo>
                      <a:pt x="6077" y="624"/>
                      <a:pt x="4998" y="1"/>
                      <a:pt x="499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30"/>
              <p:cNvSpPr/>
              <p:nvPr/>
            </p:nvSpPr>
            <p:spPr>
              <a:xfrm>
                <a:off x="3534618" y="4852137"/>
                <a:ext cx="59361" cy="29457"/>
              </a:xfrm>
              <a:custGeom>
                <a:avLst/>
                <a:gdLst/>
                <a:ahLst/>
                <a:cxnLst/>
                <a:rect l="l" t="t" r="r" b="b"/>
                <a:pathLst>
                  <a:path w="10497" h="5209" extrusionOk="0">
                    <a:moveTo>
                      <a:pt x="876" y="1"/>
                    </a:moveTo>
                    <a:cubicBezTo>
                      <a:pt x="876" y="1"/>
                      <a:pt x="222" y="701"/>
                      <a:pt x="35" y="2896"/>
                    </a:cubicBezTo>
                    <a:cubicBezTo>
                      <a:pt x="0" y="2931"/>
                      <a:pt x="3262" y="5208"/>
                      <a:pt x="6391" y="5208"/>
                    </a:cubicBezTo>
                    <a:cubicBezTo>
                      <a:pt x="7426" y="5208"/>
                      <a:pt x="8447" y="4959"/>
                      <a:pt x="9329" y="4297"/>
                    </a:cubicBezTo>
                    <a:cubicBezTo>
                      <a:pt x="10496" y="2009"/>
                      <a:pt x="5499" y="1"/>
                      <a:pt x="5499" y="1"/>
                    </a:cubicBezTo>
                    <a:cubicBezTo>
                      <a:pt x="5499" y="1"/>
                      <a:pt x="4420" y="624"/>
                      <a:pt x="3050" y="624"/>
                    </a:cubicBezTo>
                    <a:cubicBezTo>
                      <a:pt x="2365" y="624"/>
                      <a:pt x="1608" y="468"/>
                      <a:pt x="87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 name="Google Shape;955;p30"/>
              <p:cNvSpPr/>
              <p:nvPr/>
            </p:nvSpPr>
            <p:spPr>
              <a:xfrm>
                <a:off x="3997714" y="4475713"/>
                <a:ext cx="20918" cy="17186"/>
              </a:xfrm>
              <a:custGeom>
                <a:avLst/>
                <a:gdLst/>
                <a:ahLst/>
                <a:cxnLst/>
                <a:rect l="l" t="t" r="r" b="b"/>
                <a:pathLst>
                  <a:path w="3699" h="3039" extrusionOk="0">
                    <a:moveTo>
                      <a:pt x="1831" y="1"/>
                    </a:moveTo>
                    <a:cubicBezTo>
                      <a:pt x="1218" y="1"/>
                      <a:pt x="645" y="390"/>
                      <a:pt x="429" y="1000"/>
                    </a:cubicBezTo>
                    <a:cubicBezTo>
                      <a:pt x="1" y="2052"/>
                      <a:pt x="840" y="3039"/>
                      <a:pt x="1835" y="3039"/>
                    </a:cubicBezTo>
                    <a:cubicBezTo>
                      <a:pt x="2032" y="3039"/>
                      <a:pt x="2236" y="3000"/>
                      <a:pt x="2438" y="2915"/>
                    </a:cubicBezTo>
                    <a:cubicBezTo>
                      <a:pt x="3699" y="2354"/>
                      <a:pt x="3652" y="579"/>
                      <a:pt x="2391" y="112"/>
                    </a:cubicBezTo>
                    <a:cubicBezTo>
                      <a:pt x="2206" y="37"/>
                      <a:pt x="2017" y="1"/>
                      <a:pt x="1831" y="1"/>
                    </a:cubicBezTo>
                    <a:close/>
                  </a:path>
                </a:pathLst>
              </a:custGeom>
              <a:solidFill>
                <a:srgbClr val="E1FF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 name="Google Shape;956;p30"/>
              <p:cNvSpPr/>
              <p:nvPr/>
            </p:nvSpPr>
            <p:spPr>
              <a:xfrm>
                <a:off x="4022137" y="4462679"/>
                <a:ext cx="63574" cy="52478"/>
              </a:xfrm>
              <a:custGeom>
                <a:avLst/>
                <a:gdLst/>
                <a:ahLst/>
                <a:cxnLst/>
                <a:rect l="l" t="t" r="r" b="b"/>
                <a:pathLst>
                  <a:path w="11242" h="9280" extrusionOk="0">
                    <a:moveTo>
                      <a:pt x="5541" y="0"/>
                    </a:moveTo>
                    <a:cubicBezTo>
                      <a:pt x="3666" y="0"/>
                      <a:pt x="1921" y="1143"/>
                      <a:pt x="1201" y="2978"/>
                    </a:cubicBezTo>
                    <a:cubicBezTo>
                      <a:pt x="0" y="6193"/>
                      <a:pt x="2494" y="9280"/>
                      <a:pt x="5538" y="9280"/>
                    </a:cubicBezTo>
                    <a:cubicBezTo>
                      <a:pt x="6164" y="9280"/>
                      <a:pt x="6814" y="9149"/>
                      <a:pt x="7459" y="8862"/>
                    </a:cubicBezTo>
                    <a:cubicBezTo>
                      <a:pt x="11242" y="7181"/>
                      <a:pt x="11055" y="1764"/>
                      <a:pt x="7225" y="316"/>
                    </a:cubicBezTo>
                    <a:cubicBezTo>
                      <a:pt x="6668" y="102"/>
                      <a:pt x="6099" y="0"/>
                      <a:pt x="5541" y="0"/>
                    </a:cubicBezTo>
                    <a:close/>
                  </a:path>
                </a:pathLst>
              </a:custGeom>
              <a:solidFill>
                <a:srgbClr val="E1FF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30"/>
              <p:cNvSpPr/>
              <p:nvPr/>
            </p:nvSpPr>
            <p:spPr>
              <a:xfrm>
                <a:off x="4015911" y="4673091"/>
                <a:ext cx="19623" cy="16043"/>
              </a:xfrm>
              <a:custGeom>
                <a:avLst/>
                <a:gdLst/>
                <a:ahLst/>
                <a:cxnLst/>
                <a:rect l="l" t="t" r="r" b="b"/>
                <a:pathLst>
                  <a:path w="3470" h="2837" extrusionOk="0">
                    <a:moveTo>
                      <a:pt x="1722" y="1"/>
                    </a:moveTo>
                    <a:cubicBezTo>
                      <a:pt x="1158" y="1"/>
                      <a:pt x="604" y="355"/>
                      <a:pt x="387" y="934"/>
                    </a:cubicBezTo>
                    <a:cubicBezTo>
                      <a:pt x="0" y="1902"/>
                      <a:pt x="767" y="2837"/>
                      <a:pt x="1706" y="2837"/>
                    </a:cubicBezTo>
                    <a:cubicBezTo>
                      <a:pt x="1900" y="2837"/>
                      <a:pt x="2102" y="2797"/>
                      <a:pt x="2302" y="2709"/>
                    </a:cubicBezTo>
                    <a:cubicBezTo>
                      <a:pt x="3469" y="2195"/>
                      <a:pt x="3423" y="561"/>
                      <a:pt x="2208" y="94"/>
                    </a:cubicBezTo>
                    <a:cubicBezTo>
                      <a:pt x="2051" y="30"/>
                      <a:pt x="1886" y="1"/>
                      <a:pt x="1722" y="1"/>
                    </a:cubicBezTo>
                    <a:close/>
                  </a:path>
                </a:pathLst>
              </a:custGeom>
              <a:solidFill>
                <a:srgbClr val="E1FF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30"/>
              <p:cNvSpPr/>
              <p:nvPr/>
            </p:nvSpPr>
            <p:spPr>
              <a:xfrm>
                <a:off x="3949840" y="4756278"/>
                <a:ext cx="19408" cy="16043"/>
              </a:xfrm>
              <a:custGeom>
                <a:avLst/>
                <a:gdLst/>
                <a:ahLst/>
                <a:cxnLst/>
                <a:rect l="l" t="t" r="r" b="b"/>
                <a:pathLst>
                  <a:path w="3432" h="2837" extrusionOk="0">
                    <a:moveTo>
                      <a:pt x="1706" y="1"/>
                    </a:moveTo>
                    <a:cubicBezTo>
                      <a:pt x="1120" y="1"/>
                      <a:pt x="566" y="355"/>
                      <a:pt x="349" y="934"/>
                    </a:cubicBezTo>
                    <a:cubicBezTo>
                      <a:pt x="1" y="1902"/>
                      <a:pt x="743" y="2837"/>
                      <a:pt x="1671" y="2837"/>
                    </a:cubicBezTo>
                    <a:cubicBezTo>
                      <a:pt x="1864" y="2837"/>
                      <a:pt x="2064" y="2797"/>
                      <a:pt x="2264" y="2709"/>
                    </a:cubicBezTo>
                    <a:cubicBezTo>
                      <a:pt x="3431" y="2195"/>
                      <a:pt x="3385" y="561"/>
                      <a:pt x="2217" y="94"/>
                    </a:cubicBezTo>
                    <a:cubicBezTo>
                      <a:pt x="2049" y="30"/>
                      <a:pt x="1876" y="1"/>
                      <a:pt x="1706" y="1"/>
                    </a:cubicBezTo>
                    <a:close/>
                  </a:path>
                </a:pathLst>
              </a:custGeom>
              <a:solidFill>
                <a:srgbClr val="E1FF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30"/>
              <p:cNvSpPr/>
              <p:nvPr/>
            </p:nvSpPr>
            <p:spPr>
              <a:xfrm>
                <a:off x="4073155" y="4654510"/>
                <a:ext cx="51907" cy="43018"/>
              </a:xfrm>
              <a:custGeom>
                <a:avLst/>
                <a:gdLst/>
                <a:ahLst/>
                <a:cxnLst/>
                <a:rect l="l" t="t" r="r" b="b"/>
                <a:pathLst>
                  <a:path w="9179" h="7607" extrusionOk="0">
                    <a:moveTo>
                      <a:pt x="4555" y="0"/>
                    </a:moveTo>
                    <a:cubicBezTo>
                      <a:pt x="3024" y="0"/>
                      <a:pt x="1583" y="930"/>
                      <a:pt x="1005" y="2446"/>
                    </a:cubicBezTo>
                    <a:cubicBezTo>
                      <a:pt x="0" y="5074"/>
                      <a:pt x="2035" y="7607"/>
                      <a:pt x="4514" y="7607"/>
                    </a:cubicBezTo>
                    <a:cubicBezTo>
                      <a:pt x="5030" y="7607"/>
                      <a:pt x="5565" y="7497"/>
                      <a:pt x="6096" y="7256"/>
                    </a:cubicBezTo>
                    <a:cubicBezTo>
                      <a:pt x="9178" y="5901"/>
                      <a:pt x="9085" y="1465"/>
                      <a:pt x="5909" y="251"/>
                    </a:cubicBezTo>
                    <a:cubicBezTo>
                      <a:pt x="5463" y="81"/>
                      <a:pt x="5005" y="0"/>
                      <a:pt x="4555" y="0"/>
                    </a:cubicBezTo>
                    <a:close/>
                  </a:path>
                </a:pathLst>
              </a:custGeom>
              <a:solidFill>
                <a:srgbClr val="E1FF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30"/>
              <p:cNvSpPr/>
              <p:nvPr/>
            </p:nvSpPr>
            <p:spPr>
              <a:xfrm>
                <a:off x="3974885" y="4701874"/>
                <a:ext cx="39257" cy="32335"/>
              </a:xfrm>
              <a:custGeom>
                <a:avLst/>
                <a:gdLst/>
                <a:ahLst/>
                <a:cxnLst/>
                <a:rect l="l" t="t" r="r" b="b"/>
                <a:pathLst>
                  <a:path w="6942" h="5718" extrusionOk="0">
                    <a:moveTo>
                      <a:pt x="3445" y="1"/>
                    </a:moveTo>
                    <a:cubicBezTo>
                      <a:pt x="2288" y="1"/>
                      <a:pt x="1211" y="702"/>
                      <a:pt x="777" y="1822"/>
                    </a:cubicBezTo>
                    <a:cubicBezTo>
                      <a:pt x="1" y="3802"/>
                      <a:pt x="1547" y="5717"/>
                      <a:pt x="3433" y="5717"/>
                    </a:cubicBezTo>
                    <a:cubicBezTo>
                      <a:pt x="3816" y="5717"/>
                      <a:pt x="4212" y="5638"/>
                      <a:pt x="4607" y="5465"/>
                    </a:cubicBezTo>
                    <a:cubicBezTo>
                      <a:pt x="6942" y="4437"/>
                      <a:pt x="6848" y="1075"/>
                      <a:pt x="4466" y="187"/>
                    </a:cubicBezTo>
                    <a:cubicBezTo>
                      <a:pt x="4128" y="61"/>
                      <a:pt x="3783" y="1"/>
                      <a:pt x="3445" y="1"/>
                    </a:cubicBezTo>
                    <a:close/>
                  </a:path>
                </a:pathLst>
              </a:custGeom>
              <a:solidFill>
                <a:srgbClr val="E1FF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30"/>
              <p:cNvSpPr/>
              <p:nvPr/>
            </p:nvSpPr>
            <p:spPr>
              <a:xfrm>
                <a:off x="3824258" y="4518977"/>
                <a:ext cx="295276" cy="182555"/>
              </a:xfrm>
              <a:custGeom>
                <a:avLst/>
                <a:gdLst/>
                <a:ahLst/>
                <a:cxnLst/>
                <a:rect l="l" t="t" r="r" b="b"/>
                <a:pathLst>
                  <a:path w="52215" h="32282" extrusionOk="0">
                    <a:moveTo>
                      <a:pt x="29427" y="0"/>
                    </a:moveTo>
                    <a:cubicBezTo>
                      <a:pt x="28140" y="0"/>
                      <a:pt x="26855" y="698"/>
                      <a:pt x="26293" y="2222"/>
                    </a:cubicBezTo>
                    <a:cubicBezTo>
                      <a:pt x="25593" y="3997"/>
                      <a:pt x="6865" y="15672"/>
                      <a:pt x="4577" y="16840"/>
                    </a:cubicBezTo>
                    <a:lnTo>
                      <a:pt x="4577" y="16840"/>
                    </a:lnTo>
                    <a:lnTo>
                      <a:pt x="4624" y="16793"/>
                    </a:lnTo>
                    <a:lnTo>
                      <a:pt x="4624" y="16793"/>
                    </a:lnTo>
                    <a:cubicBezTo>
                      <a:pt x="607" y="18801"/>
                      <a:pt x="0" y="24312"/>
                      <a:pt x="3456" y="27207"/>
                    </a:cubicBezTo>
                    <a:cubicBezTo>
                      <a:pt x="1681" y="28655"/>
                      <a:pt x="2242" y="31504"/>
                      <a:pt x="4437" y="32158"/>
                    </a:cubicBezTo>
                    <a:cubicBezTo>
                      <a:pt x="4719" y="32242"/>
                      <a:pt x="4999" y="32281"/>
                      <a:pt x="5271" y="32281"/>
                    </a:cubicBezTo>
                    <a:cubicBezTo>
                      <a:pt x="7115" y="32281"/>
                      <a:pt x="8603" y="30475"/>
                      <a:pt x="8033" y="28562"/>
                    </a:cubicBezTo>
                    <a:cubicBezTo>
                      <a:pt x="8780" y="28515"/>
                      <a:pt x="9527" y="28282"/>
                      <a:pt x="10228" y="27955"/>
                    </a:cubicBezTo>
                    <a:cubicBezTo>
                      <a:pt x="12796" y="26647"/>
                      <a:pt x="14151" y="23798"/>
                      <a:pt x="13497" y="20996"/>
                    </a:cubicBezTo>
                    <a:lnTo>
                      <a:pt x="13497" y="20996"/>
                    </a:lnTo>
                    <a:cubicBezTo>
                      <a:pt x="13590" y="21043"/>
                      <a:pt x="13684" y="21090"/>
                      <a:pt x="13777" y="21136"/>
                    </a:cubicBezTo>
                    <a:cubicBezTo>
                      <a:pt x="14220" y="21306"/>
                      <a:pt x="14681" y="21388"/>
                      <a:pt x="15137" y="21388"/>
                    </a:cubicBezTo>
                    <a:cubicBezTo>
                      <a:pt x="16316" y="21388"/>
                      <a:pt x="17460" y="20839"/>
                      <a:pt x="18167" y="19829"/>
                    </a:cubicBezTo>
                    <a:cubicBezTo>
                      <a:pt x="18354" y="19922"/>
                      <a:pt x="18541" y="20015"/>
                      <a:pt x="18728" y="20109"/>
                    </a:cubicBezTo>
                    <a:cubicBezTo>
                      <a:pt x="19288" y="20296"/>
                      <a:pt x="19802" y="20436"/>
                      <a:pt x="20362" y="20482"/>
                    </a:cubicBezTo>
                    <a:cubicBezTo>
                      <a:pt x="20642" y="21510"/>
                      <a:pt x="21109" y="22491"/>
                      <a:pt x="21763" y="23285"/>
                    </a:cubicBezTo>
                    <a:cubicBezTo>
                      <a:pt x="21658" y="23277"/>
                      <a:pt x="21554" y="23273"/>
                      <a:pt x="21453" y="23273"/>
                    </a:cubicBezTo>
                    <a:cubicBezTo>
                      <a:pt x="17794" y="23273"/>
                      <a:pt x="16198" y="28062"/>
                      <a:pt x="19288" y="30243"/>
                    </a:cubicBezTo>
                    <a:cubicBezTo>
                      <a:pt x="19991" y="30729"/>
                      <a:pt x="20737" y="30943"/>
                      <a:pt x="21457" y="30943"/>
                    </a:cubicBezTo>
                    <a:cubicBezTo>
                      <a:pt x="23988" y="30943"/>
                      <a:pt x="26186" y="28300"/>
                      <a:pt x="24986" y="25573"/>
                    </a:cubicBezTo>
                    <a:lnTo>
                      <a:pt x="24986" y="25573"/>
                    </a:lnTo>
                    <a:cubicBezTo>
                      <a:pt x="25737" y="25835"/>
                      <a:pt x="26511" y="25961"/>
                      <a:pt x="27277" y="25961"/>
                    </a:cubicBezTo>
                    <a:cubicBezTo>
                      <a:pt x="29653" y="25961"/>
                      <a:pt x="31956" y="24750"/>
                      <a:pt x="33298" y="22631"/>
                    </a:cubicBezTo>
                    <a:cubicBezTo>
                      <a:pt x="33438" y="22771"/>
                      <a:pt x="33625" y="22864"/>
                      <a:pt x="33812" y="22958"/>
                    </a:cubicBezTo>
                    <a:cubicBezTo>
                      <a:pt x="33979" y="23020"/>
                      <a:pt x="34153" y="23050"/>
                      <a:pt x="34326" y="23050"/>
                    </a:cubicBezTo>
                    <a:cubicBezTo>
                      <a:pt x="34927" y="23050"/>
                      <a:pt x="35520" y="22687"/>
                      <a:pt x="35774" y="22070"/>
                    </a:cubicBezTo>
                    <a:lnTo>
                      <a:pt x="35774" y="21977"/>
                    </a:lnTo>
                    <a:cubicBezTo>
                      <a:pt x="36194" y="22584"/>
                      <a:pt x="36801" y="23051"/>
                      <a:pt x="37502" y="23331"/>
                    </a:cubicBezTo>
                    <a:cubicBezTo>
                      <a:pt x="37998" y="23529"/>
                      <a:pt x="38487" y="23618"/>
                      <a:pt x="38953" y="23618"/>
                    </a:cubicBezTo>
                    <a:cubicBezTo>
                      <a:pt x="41905" y="23618"/>
                      <a:pt x="43982" y="20022"/>
                      <a:pt x="41845" y="17400"/>
                    </a:cubicBezTo>
                    <a:lnTo>
                      <a:pt x="41845" y="17400"/>
                    </a:lnTo>
                    <a:cubicBezTo>
                      <a:pt x="42559" y="17620"/>
                      <a:pt x="43267" y="17722"/>
                      <a:pt x="43955" y="17722"/>
                    </a:cubicBezTo>
                    <a:cubicBezTo>
                      <a:pt x="48533" y="17722"/>
                      <a:pt x="52214" y="13184"/>
                      <a:pt x="50671" y="8433"/>
                    </a:cubicBezTo>
                    <a:cubicBezTo>
                      <a:pt x="49666" y="5256"/>
                      <a:pt x="46814" y="3516"/>
                      <a:pt x="43913" y="3516"/>
                    </a:cubicBezTo>
                    <a:cubicBezTo>
                      <a:pt x="41826" y="3516"/>
                      <a:pt x="39714" y="4417"/>
                      <a:pt x="38249" y="6332"/>
                    </a:cubicBezTo>
                    <a:cubicBezTo>
                      <a:pt x="38317" y="4239"/>
                      <a:pt x="36648" y="2777"/>
                      <a:pt x="34831" y="2777"/>
                    </a:cubicBezTo>
                    <a:cubicBezTo>
                      <a:pt x="34174" y="2777"/>
                      <a:pt x="33498" y="2968"/>
                      <a:pt x="32878" y="3390"/>
                    </a:cubicBezTo>
                    <a:cubicBezTo>
                      <a:pt x="32851" y="1231"/>
                      <a:pt x="31137" y="0"/>
                      <a:pt x="29427" y="0"/>
                    </a:cubicBezTo>
                    <a:close/>
                  </a:path>
                </a:pathLst>
              </a:custGeom>
              <a:solidFill>
                <a:srgbClr val="E1FF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30"/>
              <p:cNvSpPr/>
              <p:nvPr/>
            </p:nvSpPr>
            <p:spPr>
              <a:xfrm>
                <a:off x="3850400" y="4505253"/>
                <a:ext cx="136811" cy="102231"/>
              </a:xfrm>
              <a:custGeom>
                <a:avLst/>
                <a:gdLst/>
                <a:ahLst/>
                <a:cxnLst/>
                <a:rect l="l" t="t" r="r" b="b"/>
                <a:pathLst>
                  <a:path w="24193" h="18078" extrusionOk="0">
                    <a:moveTo>
                      <a:pt x="19180" y="1"/>
                    </a:moveTo>
                    <a:cubicBezTo>
                      <a:pt x="18983" y="1"/>
                      <a:pt x="18783" y="39"/>
                      <a:pt x="18588" y="119"/>
                    </a:cubicBezTo>
                    <a:lnTo>
                      <a:pt x="1168" y="7545"/>
                    </a:lnTo>
                    <a:cubicBezTo>
                      <a:pt x="374" y="7872"/>
                      <a:pt x="1" y="8759"/>
                      <a:pt x="328" y="9553"/>
                    </a:cubicBezTo>
                    <a:lnTo>
                      <a:pt x="3550" y="17118"/>
                    </a:lnTo>
                    <a:cubicBezTo>
                      <a:pt x="3797" y="17718"/>
                      <a:pt x="4362" y="18077"/>
                      <a:pt x="4966" y="18077"/>
                    </a:cubicBezTo>
                    <a:cubicBezTo>
                      <a:pt x="5163" y="18077"/>
                      <a:pt x="5363" y="18039"/>
                      <a:pt x="5558" y="17959"/>
                    </a:cubicBezTo>
                    <a:lnTo>
                      <a:pt x="23024" y="10580"/>
                    </a:lnTo>
                    <a:cubicBezTo>
                      <a:pt x="23818" y="10207"/>
                      <a:pt x="24192" y="9319"/>
                      <a:pt x="23818" y="8525"/>
                    </a:cubicBezTo>
                    <a:lnTo>
                      <a:pt x="20643" y="960"/>
                    </a:lnTo>
                    <a:cubicBezTo>
                      <a:pt x="20361" y="361"/>
                      <a:pt x="19786" y="1"/>
                      <a:pt x="19180" y="1"/>
                    </a:cubicBezTo>
                    <a:close/>
                  </a:path>
                </a:pathLst>
              </a:custGeom>
              <a:solidFill>
                <a:srgbClr val="A6ED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30"/>
              <p:cNvSpPr/>
              <p:nvPr/>
            </p:nvSpPr>
            <p:spPr>
              <a:xfrm>
                <a:off x="3947324" y="4509619"/>
                <a:ext cx="25091" cy="58902"/>
              </a:xfrm>
              <a:custGeom>
                <a:avLst/>
                <a:gdLst/>
                <a:ahLst/>
                <a:cxnLst/>
                <a:rect l="l" t="t" r="r" b="b"/>
                <a:pathLst>
                  <a:path w="4437" h="10416" fill="none" extrusionOk="0">
                    <a:moveTo>
                      <a:pt x="4437" y="10415"/>
                    </a:moveTo>
                    <a:lnTo>
                      <a:pt x="0" y="1"/>
                    </a:lnTo>
                  </a:path>
                </a:pathLst>
              </a:custGeom>
              <a:noFill/>
              <a:ln w="15175" cap="flat" cmpd="sng">
                <a:solidFill>
                  <a:srgbClr val="6CB1E0"/>
                </a:solidFill>
                <a:prstDash val="solid"/>
                <a:miter lim="4670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64;p30"/>
              <p:cNvSpPr/>
              <p:nvPr/>
            </p:nvSpPr>
            <p:spPr>
              <a:xfrm>
                <a:off x="3927249" y="4518073"/>
                <a:ext cx="25097" cy="58897"/>
              </a:xfrm>
              <a:custGeom>
                <a:avLst/>
                <a:gdLst/>
                <a:ahLst/>
                <a:cxnLst/>
                <a:rect l="l" t="t" r="r" b="b"/>
                <a:pathLst>
                  <a:path w="4438" h="10415" fill="none" extrusionOk="0">
                    <a:moveTo>
                      <a:pt x="4437" y="10415"/>
                    </a:moveTo>
                    <a:lnTo>
                      <a:pt x="1" y="0"/>
                    </a:lnTo>
                  </a:path>
                </a:pathLst>
              </a:custGeom>
              <a:noFill/>
              <a:ln w="15175" cap="flat" cmpd="sng">
                <a:solidFill>
                  <a:srgbClr val="6CB1E0"/>
                </a:solidFill>
                <a:prstDash val="solid"/>
                <a:miter lim="4670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 name="Google Shape;965;p30"/>
              <p:cNvSpPr/>
              <p:nvPr/>
            </p:nvSpPr>
            <p:spPr>
              <a:xfrm>
                <a:off x="3907180" y="4526521"/>
                <a:ext cx="25097" cy="58902"/>
              </a:xfrm>
              <a:custGeom>
                <a:avLst/>
                <a:gdLst/>
                <a:ahLst/>
                <a:cxnLst/>
                <a:rect l="l" t="t" r="r" b="b"/>
                <a:pathLst>
                  <a:path w="4438" h="10416" fill="none" extrusionOk="0">
                    <a:moveTo>
                      <a:pt x="4437" y="10415"/>
                    </a:moveTo>
                    <a:lnTo>
                      <a:pt x="0" y="1"/>
                    </a:lnTo>
                  </a:path>
                </a:pathLst>
              </a:custGeom>
              <a:noFill/>
              <a:ln w="15175" cap="flat" cmpd="sng">
                <a:solidFill>
                  <a:srgbClr val="6CB1E0"/>
                </a:solidFill>
                <a:prstDash val="solid"/>
                <a:miter lim="4670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66;p30"/>
              <p:cNvSpPr/>
              <p:nvPr/>
            </p:nvSpPr>
            <p:spPr>
              <a:xfrm>
                <a:off x="3887111" y="4534975"/>
                <a:ext cx="25091" cy="58897"/>
              </a:xfrm>
              <a:custGeom>
                <a:avLst/>
                <a:gdLst/>
                <a:ahLst/>
                <a:cxnLst/>
                <a:rect l="l" t="t" r="r" b="b"/>
                <a:pathLst>
                  <a:path w="4437" h="10415" fill="none" extrusionOk="0">
                    <a:moveTo>
                      <a:pt x="4437" y="10415"/>
                    </a:moveTo>
                    <a:lnTo>
                      <a:pt x="0" y="0"/>
                    </a:lnTo>
                  </a:path>
                </a:pathLst>
              </a:custGeom>
              <a:noFill/>
              <a:ln w="15175" cap="flat" cmpd="sng">
                <a:solidFill>
                  <a:srgbClr val="6CB1E0"/>
                </a:solidFill>
                <a:prstDash val="solid"/>
                <a:miter lim="4670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 name="Google Shape;967;p30"/>
              <p:cNvSpPr/>
              <p:nvPr/>
            </p:nvSpPr>
            <p:spPr>
              <a:xfrm>
                <a:off x="3867037" y="4543423"/>
                <a:ext cx="25097" cy="59163"/>
              </a:xfrm>
              <a:custGeom>
                <a:avLst/>
                <a:gdLst/>
                <a:ahLst/>
                <a:cxnLst/>
                <a:rect l="l" t="t" r="r" b="b"/>
                <a:pathLst>
                  <a:path w="4438" h="10462" fill="none" extrusionOk="0">
                    <a:moveTo>
                      <a:pt x="4437" y="10462"/>
                    </a:moveTo>
                    <a:lnTo>
                      <a:pt x="1" y="1"/>
                    </a:lnTo>
                  </a:path>
                </a:pathLst>
              </a:custGeom>
              <a:noFill/>
              <a:ln w="15175" cap="flat" cmpd="sng">
                <a:solidFill>
                  <a:srgbClr val="6CB1E0"/>
                </a:solidFill>
                <a:prstDash val="solid"/>
                <a:miter lim="46701"/>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 name="Google Shape;968;p30"/>
              <p:cNvSpPr/>
              <p:nvPr/>
            </p:nvSpPr>
            <p:spPr>
              <a:xfrm>
                <a:off x="3461065" y="4487339"/>
                <a:ext cx="519672" cy="276999"/>
              </a:xfrm>
              <a:custGeom>
                <a:avLst/>
                <a:gdLst/>
                <a:ahLst/>
                <a:cxnLst/>
                <a:rect l="l" t="t" r="r" b="b"/>
                <a:pathLst>
                  <a:path w="91896" h="48983" extrusionOk="0">
                    <a:moveTo>
                      <a:pt x="88154" y="0"/>
                    </a:moveTo>
                    <a:cubicBezTo>
                      <a:pt x="87798" y="0"/>
                      <a:pt x="87417" y="78"/>
                      <a:pt x="87018" y="251"/>
                    </a:cubicBezTo>
                    <a:lnTo>
                      <a:pt x="65815" y="9218"/>
                    </a:lnTo>
                    <a:cubicBezTo>
                      <a:pt x="65395" y="9405"/>
                      <a:pt x="65068" y="9685"/>
                      <a:pt x="64788" y="10012"/>
                    </a:cubicBezTo>
                    <a:lnTo>
                      <a:pt x="55214" y="21687"/>
                    </a:lnTo>
                    <a:lnTo>
                      <a:pt x="3002" y="43871"/>
                    </a:lnTo>
                    <a:cubicBezTo>
                      <a:pt x="1" y="44966"/>
                      <a:pt x="1260" y="48983"/>
                      <a:pt x="3784" y="48983"/>
                    </a:cubicBezTo>
                    <a:cubicBezTo>
                      <a:pt x="4167" y="48983"/>
                      <a:pt x="4579" y="48890"/>
                      <a:pt x="5010" y="48681"/>
                    </a:cubicBezTo>
                    <a:lnTo>
                      <a:pt x="57829" y="26218"/>
                    </a:lnTo>
                    <a:cubicBezTo>
                      <a:pt x="58249" y="26077"/>
                      <a:pt x="58576" y="25797"/>
                      <a:pt x="58857" y="25470"/>
                    </a:cubicBezTo>
                    <a:lnTo>
                      <a:pt x="68430" y="13795"/>
                    </a:lnTo>
                    <a:lnTo>
                      <a:pt x="89072" y="5062"/>
                    </a:lnTo>
                    <a:cubicBezTo>
                      <a:pt x="91896" y="3875"/>
                      <a:pt x="90668" y="0"/>
                      <a:pt x="881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 name="Google Shape;969;p30"/>
              <p:cNvSpPr/>
              <p:nvPr/>
            </p:nvSpPr>
            <p:spPr>
              <a:xfrm>
                <a:off x="3447403" y="4627079"/>
                <a:ext cx="104058" cy="121899"/>
              </a:xfrm>
              <a:custGeom>
                <a:avLst/>
                <a:gdLst/>
                <a:ahLst/>
                <a:cxnLst/>
                <a:rect l="l" t="t" r="r" b="b"/>
                <a:pathLst>
                  <a:path w="18401" h="21556" extrusionOk="0">
                    <a:moveTo>
                      <a:pt x="3086" y="0"/>
                    </a:moveTo>
                    <a:cubicBezTo>
                      <a:pt x="2877" y="0"/>
                      <a:pt x="2645" y="64"/>
                      <a:pt x="2382" y="198"/>
                    </a:cubicBezTo>
                    <a:cubicBezTo>
                      <a:pt x="0" y="1412"/>
                      <a:pt x="420" y="6362"/>
                      <a:pt x="3923" y="11219"/>
                    </a:cubicBezTo>
                    <a:cubicBezTo>
                      <a:pt x="5791" y="13835"/>
                      <a:pt x="10321" y="15516"/>
                      <a:pt x="11909" y="16824"/>
                    </a:cubicBezTo>
                    <a:cubicBezTo>
                      <a:pt x="11676" y="18225"/>
                      <a:pt x="12656" y="19859"/>
                      <a:pt x="13077" y="20373"/>
                    </a:cubicBezTo>
                    <a:cubicBezTo>
                      <a:pt x="13434" y="20910"/>
                      <a:pt x="14806" y="21556"/>
                      <a:pt x="15723" y="21556"/>
                    </a:cubicBezTo>
                    <a:cubicBezTo>
                      <a:pt x="16002" y="21556"/>
                      <a:pt x="16239" y="21496"/>
                      <a:pt x="16392" y="21354"/>
                    </a:cubicBezTo>
                    <a:cubicBezTo>
                      <a:pt x="16906" y="20840"/>
                      <a:pt x="15832" y="18832"/>
                      <a:pt x="15832" y="18832"/>
                    </a:cubicBezTo>
                    <a:lnTo>
                      <a:pt x="15832" y="18832"/>
                    </a:lnTo>
                    <a:cubicBezTo>
                      <a:pt x="15832" y="18832"/>
                      <a:pt x="16947" y="20275"/>
                      <a:pt x="17611" y="20275"/>
                    </a:cubicBezTo>
                    <a:cubicBezTo>
                      <a:pt x="17739" y="20275"/>
                      <a:pt x="17850" y="20221"/>
                      <a:pt x="17934" y="20093"/>
                    </a:cubicBezTo>
                    <a:cubicBezTo>
                      <a:pt x="18401" y="19346"/>
                      <a:pt x="16159" y="16824"/>
                      <a:pt x="16159" y="16824"/>
                    </a:cubicBezTo>
                    <a:lnTo>
                      <a:pt x="16159" y="16824"/>
                    </a:lnTo>
                    <a:cubicBezTo>
                      <a:pt x="16159" y="16824"/>
                      <a:pt x="16798" y="17026"/>
                      <a:pt x="17329" y="17026"/>
                    </a:cubicBezTo>
                    <a:cubicBezTo>
                      <a:pt x="17717" y="17026"/>
                      <a:pt x="18047" y="16918"/>
                      <a:pt x="18027" y="16543"/>
                    </a:cubicBezTo>
                    <a:cubicBezTo>
                      <a:pt x="17980" y="15936"/>
                      <a:pt x="16206" y="15142"/>
                      <a:pt x="14571" y="15096"/>
                    </a:cubicBezTo>
                    <a:cubicBezTo>
                      <a:pt x="12516" y="13695"/>
                      <a:pt x="8967" y="11126"/>
                      <a:pt x="7472" y="8604"/>
                    </a:cubicBezTo>
                    <a:cubicBezTo>
                      <a:pt x="4938" y="4117"/>
                      <a:pt x="4769" y="0"/>
                      <a:pt x="3086" y="0"/>
                    </a:cubicBezTo>
                    <a:close/>
                  </a:path>
                </a:pathLst>
              </a:custGeom>
              <a:solidFill>
                <a:srgbClr val="FFF2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 name="Google Shape;970;p30"/>
              <p:cNvSpPr/>
              <p:nvPr/>
            </p:nvSpPr>
            <p:spPr>
              <a:xfrm>
                <a:off x="3441087" y="4621594"/>
                <a:ext cx="91622" cy="103798"/>
              </a:xfrm>
              <a:custGeom>
                <a:avLst/>
                <a:gdLst/>
                <a:ahLst/>
                <a:cxnLst/>
                <a:rect l="l" t="t" r="r" b="b"/>
                <a:pathLst>
                  <a:path w="16202" h="18355" extrusionOk="0">
                    <a:moveTo>
                      <a:pt x="3465" y="0"/>
                    </a:moveTo>
                    <a:cubicBezTo>
                      <a:pt x="1" y="0"/>
                      <a:pt x="661" y="7068"/>
                      <a:pt x="4106" y="11956"/>
                    </a:cubicBezTo>
                    <a:cubicBezTo>
                      <a:pt x="5507" y="13964"/>
                      <a:pt x="9710" y="17467"/>
                      <a:pt x="11765" y="18354"/>
                    </a:cubicBezTo>
                    <a:cubicBezTo>
                      <a:pt x="12793" y="17513"/>
                      <a:pt x="15081" y="15085"/>
                      <a:pt x="16202" y="14338"/>
                    </a:cubicBezTo>
                    <a:cubicBezTo>
                      <a:pt x="15595" y="12983"/>
                      <a:pt x="9243" y="9014"/>
                      <a:pt x="9243" y="9014"/>
                    </a:cubicBezTo>
                    <a:cubicBezTo>
                      <a:pt x="6394" y="3970"/>
                      <a:pt x="6768" y="47"/>
                      <a:pt x="3499" y="0"/>
                    </a:cubicBezTo>
                    <a:cubicBezTo>
                      <a:pt x="3487" y="0"/>
                      <a:pt x="3476" y="0"/>
                      <a:pt x="3465" y="0"/>
                    </a:cubicBezTo>
                    <a:close/>
                  </a:path>
                </a:pathLst>
              </a:custGeom>
              <a:solidFill>
                <a:srgbClr val="A0D8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70" name="169 - Εικόνα" descr="toothpaste tube.png"/>
            <p:cNvPicPr>
              <a:picLocks noChangeAspect="1"/>
            </p:cNvPicPr>
            <p:nvPr/>
          </p:nvPicPr>
          <p:blipFill>
            <a:blip r:embed="rId3" cstate="print"/>
            <a:stretch>
              <a:fillRect/>
            </a:stretch>
          </p:blipFill>
          <p:spPr>
            <a:xfrm rot="16200000">
              <a:off x="4406662" y="2812267"/>
              <a:ext cx="1019844" cy="1356629"/>
            </a:xfrm>
            <a:prstGeom prst="rect">
              <a:avLst/>
            </a:prstGeom>
          </p:spPr>
        </p:pic>
        <p:pic>
          <p:nvPicPr>
            <p:cNvPr id="171" name="170 - Εικόνα" descr="images.jpg"/>
            <p:cNvPicPr>
              <a:picLocks noChangeAspect="1"/>
            </p:cNvPicPr>
            <p:nvPr/>
          </p:nvPicPr>
          <p:blipFill>
            <a:blip r:embed="rId4" cstate="print"/>
            <a:srcRect t="51587" b="4761"/>
            <a:stretch>
              <a:fillRect/>
            </a:stretch>
          </p:blipFill>
          <p:spPr>
            <a:xfrm>
              <a:off x="5857884" y="3097672"/>
              <a:ext cx="2533650" cy="785818"/>
            </a:xfrm>
            <a:prstGeom prst="rect">
              <a:avLst/>
            </a:prstGeom>
          </p:spPr>
        </p:pic>
        <p:sp>
          <p:nvSpPr>
            <p:cNvPr id="172" name="171 - TextBox"/>
            <p:cNvSpPr txBox="1"/>
            <p:nvPr/>
          </p:nvSpPr>
          <p:spPr>
            <a:xfrm>
              <a:off x="6000760" y="2500306"/>
              <a:ext cx="2500330" cy="369332"/>
            </a:xfrm>
            <a:prstGeom prst="rect">
              <a:avLst/>
            </a:prstGeom>
            <a:noFill/>
          </p:spPr>
          <p:txBody>
            <a:bodyPr wrap="square" rtlCol="0">
              <a:spAutoFit/>
            </a:bodyPr>
            <a:lstStyle/>
            <a:p>
              <a:endParaRPr lang="el-GR" dirty="0"/>
            </a:p>
          </p:txBody>
        </p:sp>
        <p:sp>
          <p:nvSpPr>
            <p:cNvPr id="173" name="Google Shape;913;p30"/>
            <p:cNvSpPr txBox="1"/>
            <p:nvPr/>
          </p:nvSpPr>
          <p:spPr>
            <a:xfrm>
              <a:off x="5715008" y="2593962"/>
              <a:ext cx="2786082" cy="76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l-GR" sz="1600" b="1" dirty="0" smtClean="0">
                  <a:ea typeface="Roboto"/>
                  <a:cs typeface="Roboto"/>
                  <a:sym typeface="Roboto"/>
                </a:rPr>
                <a:t>Μικρή ποσότητα </a:t>
              </a:r>
              <a:r>
                <a:rPr lang="el-GR" sz="1200" dirty="0" smtClean="0">
                  <a:ea typeface="Roboto"/>
                  <a:cs typeface="Roboto"/>
                  <a:sym typeface="Roboto"/>
                </a:rPr>
                <a:t>οδοντόκρεμας</a:t>
              </a:r>
              <a:endParaRPr sz="1200" dirty="0">
                <a:ea typeface="Roboto"/>
                <a:cs typeface="Roboto"/>
                <a:sym typeface="Roboto"/>
              </a:endParaRPr>
            </a:p>
          </p:txBody>
        </p:sp>
        <p:sp>
          <p:nvSpPr>
            <p:cNvPr id="174" name="173 - TextBox"/>
            <p:cNvSpPr txBox="1"/>
            <p:nvPr/>
          </p:nvSpPr>
          <p:spPr>
            <a:xfrm>
              <a:off x="5857884" y="4000504"/>
              <a:ext cx="1214446" cy="646331"/>
            </a:xfrm>
            <a:prstGeom prst="rect">
              <a:avLst/>
            </a:prstGeom>
            <a:noFill/>
          </p:spPr>
          <p:txBody>
            <a:bodyPr wrap="square" rtlCol="0">
              <a:spAutoFit/>
            </a:bodyPr>
            <a:lstStyle/>
            <a:p>
              <a:pPr algn="ctr"/>
              <a:r>
                <a:rPr lang="el-GR" sz="1200" dirty="0" smtClean="0"/>
                <a:t>Για παιδιά έως 3 ετών (</a:t>
              </a:r>
              <a:r>
                <a:rPr lang="el-GR" sz="1200" dirty="0" err="1" smtClean="0"/>
                <a:t>παιδικ</a:t>
              </a:r>
              <a:r>
                <a:rPr lang="en-US" sz="1200" dirty="0" smtClean="0"/>
                <a:t>o</a:t>
              </a:r>
              <a:r>
                <a:rPr lang="el-GR" sz="1200" dirty="0" smtClean="0"/>
                <a:t>ύ σταθμού)</a:t>
              </a:r>
              <a:endParaRPr lang="el-GR" sz="1200" dirty="0"/>
            </a:p>
          </p:txBody>
        </p:sp>
        <p:sp>
          <p:nvSpPr>
            <p:cNvPr id="175" name="174 - TextBox"/>
            <p:cNvSpPr txBox="1"/>
            <p:nvPr/>
          </p:nvSpPr>
          <p:spPr>
            <a:xfrm>
              <a:off x="7143768" y="4000504"/>
              <a:ext cx="1214446" cy="830997"/>
            </a:xfrm>
            <a:prstGeom prst="rect">
              <a:avLst/>
            </a:prstGeom>
            <a:noFill/>
          </p:spPr>
          <p:txBody>
            <a:bodyPr wrap="square" rtlCol="0">
              <a:spAutoFit/>
            </a:bodyPr>
            <a:lstStyle/>
            <a:p>
              <a:pPr algn="ctr"/>
              <a:r>
                <a:rPr lang="el-GR" sz="1200" dirty="0" smtClean="0"/>
                <a:t>Για παιδιά δημοτικού σχολείου (άνω των 3 ετών )</a:t>
              </a:r>
              <a:endParaRPr lang="el-GR" sz="1200" dirty="0"/>
            </a:p>
          </p:txBody>
        </p:sp>
        <p:sp>
          <p:nvSpPr>
            <p:cNvPr id="176" name="175 - TextBox"/>
            <p:cNvSpPr txBox="1"/>
            <p:nvPr/>
          </p:nvSpPr>
          <p:spPr>
            <a:xfrm rot="19710894">
              <a:off x="4429124" y="3071810"/>
              <a:ext cx="785818" cy="261610"/>
            </a:xfrm>
            <a:prstGeom prst="rect">
              <a:avLst/>
            </a:prstGeom>
            <a:noFill/>
          </p:spPr>
          <p:txBody>
            <a:bodyPr wrap="square" rtlCol="0">
              <a:spAutoFit/>
            </a:bodyPr>
            <a:lstStyle/>
            <a:p>
              <a:r>
                <a:rPr lang="en-US" sz="1100" dirty="0" smtClean="0">
                  <a:solidFill>
                    <a:srgbClr val="FF0000"/>
                  </a:solidFill>
                </a:rPr>
                <a:t>Fluoride </a:t>
              </a:r>
              <a:endParaRPr lang="el-GR" sz="1100" dirty="0">
                <a:solidFill>
                  <a:srgbClr val="FF0000"/>
                </a:solidFill>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 Τίτλος"/>
          <p:cNvSpPr txBox="1">
            <a:spLocks/>
          </p:cNvSpPr>
          <p:nvPr/>
        </p:nvSpPr>
        <p:spPr>
          <a:xfrm>
            <a:off x="467544" y="260648"/>
            <a:ext cx="8229600" cy="994122"/>
          </a:xfrm>
          <a:prstGeom prst="rect">
            <a:avLst/>
          </a:prstGeom>
        </p:spPr>
        <p:txBody>
          <a:bodyPr/>
          <a:lstStyle/>
          <a:p>
            <a:pPr algn="ctr">
              <a:defRPr/>
            </a:pPr>
            <a:r>
              <a:rPr lang="el-GR" sz="3200" b="1" dirty="0">
                <a:latin typeface="Arial" pitchFamily="34" charset="0"/>
                <a:ea typeface="+mj-ea"/>
                <a:cs typeface="Arial" pitchFamily="34" charset="0"/>
              </a:rPr>
              <a:t>Σωστός τρόπος βουρτσίσματος</a:t>
            </a:r>
          </a:p>
        </p:txBody>
      </p:sp>
      <p:pic>
        <p:nvPicPr>
          <p:cNvPr id="43012" name="Picture 8" descr="80"/>
          <p:cNvPicPr>
            <a:picLocks noChangeAspect="1" noChangeArrowheads="1"/>
          </p:cNvPicPr>
          <p:nvPr/>
        </p:nvPicPr>
        <p:blipFill>
          <a:blip r:embed="rId3" cstate="print"/>
          <a:srcRect/>
          <a:stretch>
            <a:fillRect/>
          </a:stretch>
        </p:blipFill>
        <p:spPr bwMode="auto">
          <a:xfrm>
            <a:off x="0" y="1988840"/>
            <a:ext cx="5667257" cy="3973240"/>
          </a:xfrm>
          <a:prstGeom prst="rect">
            <a:avLst/>
          </a:prstGeom>
          <a:ln>
            <a:noFill/>
          </a:ln>
          <a:effectLst>
            <a:softEdge rad="112500"/>
          </a:effectLst>
        </p:spPr>
      </p:pic>
      <p:pic>
        <p:nvPicPr>
          <p:cNvPr id="43010" name="Picture 6" descr="https://encrypted-tbn3.gstatic.com/images?q=tbn:ANd9GcSmXUKBD0_W7CWih0kcu7Ly2RL5409VoorZwVNhAKpXvB83WQW2"/>
          <p:cNvPicPr>
            <a:picLocks noChangeAspect="1" noChangeArrowheads="1"/>
          </p:cNvPicPr>
          <p:nvPr/>
        </p:nvPicPr>
        <p:blipFill>
          <a:blip r:embed="rId4" cstate="print"/>
          <a:srcRect b="8825"/>
          <a:stretch>
            <a:fillRect/>
          </a:stretch>
        </p:blipFill>
        <p:spPr bwMode="auto">
          <a:xfrm>
            <a:off x="5479100" y="1500174"/>
            <a:ext cx="3593494" cy="4786346"/>
          </a:xfrm>
          <a:prstGeom prst="rect">
            <a:avLst/>
          </a:prstGeom>
          <a:noFill/>
          <a:ln w="9525">
            <a:noFill/>
            <a:miter lim="800000"/>
            <a:headEnd/>
            <a:tailEnd/>
          </a:ln>
          <a:effectLst>
            <a:softEdge rad="63500"/>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AutoShape 2" descr="Αποτέλεσμα εικόνας για οδοντΙΚΟ ΝΗΜΑ"/>
          <p:cNvSpPr>
            <a:spLocks noChangeAspect="1" noChangeArrowheads="1"/>
          </p:cNvSpPr>
          <p:nvPr/>
        </p:nvSpPr>
        <p:spPr bwMode="auto">
          <a:xfrm>
            <a:off x="144463" y="-144463"/>
            <a:ext cx="304800" cy="304801"/>
          </a:xfrm>
          <a:prstGeom prst="rect">
            <a:avLst/>
          </a:prstGeom>
          <a:noFill/>
          <a:ln w="9525">
            <a:noFill/>
            <a:miter lim="800000"/>
            <a:headEnd/>
            <a:tailEnd/>
          </a:ln>
        </p:spPr>
        <p:txBody>
          <a:bodyPr/>
          <a:lstStyle/>
          <a:p>
            <a:endParaRPr lang="el-GR"/>
          </a:p>
        </p:txBody>
      </p:sp>
      <p:sp>
        <p:nvSpPr>
          <p:cNvPr id="45059" name="AutoShape 4" descr="Αποτέλεσμα εικόνας για οδοντΙΚΟ ΝΗΜΑ"/>
          <p:cNvSpPr>
            <a:spLocks noChangeAspect="1" noChangeArrowheads="1"/>
          </p:cNvSpPr>
          <p:nvPr/>
        </p:nvSpPr>
        <p:spPr bwMode="auto">
          <a:xfrm>
            <a:off x="144463" y="-144463"/>
            <a:ext cx="304800" cy="304801"/>
          </a:xfrm>
          <a:prstGeom prst="rect">
            <a:avLst/>
          </a:prstGeom>
          <a:noFill/>
          <a:ln w="9525">
            <a:noFill/>
            <a:miter lim="800000"/>
            <a:headEnd/>
            <a:tailEnd/>
          </a:ln>
        </p:spPr>
        <p:txBody>
          <a:bodyPr/>
          <a:lstStyle/>
          <a:p>
            <a:endParaRPr lang="el-GR"/>
          </a:p>
        </p:txBody>
      </p:sp>
      <p:sp>
        <p:nvSpPr>
          <p:cNvPr id="6" name="1 - Τίτλος"/>
          <p:cNvSpPr txBox="1">
            <a:spLocks/>
          </p:cNvSpPr>
          <p:nvPr/>
        </p:nvSpPr>
        <p:spPr>
          <a:xfrm>
            <a:off x="467544" y="548680"/>
            <a:ext cx="8229600" cy="909290"/>
          </a:xfrm>
          <a:prstGeom prst="rect">
            <a:avLst/>
          </a:prstGeom>
        </p:spPr>
        <p:txBody>
          <a:bodyPr/>
          <a:lstStyle/>
          <a:p>
            <a:pPr algn="ctr">
              <a:defRPr/>
            </a:pPr>
            <a:r>
              <a:rPr lang="el-GR" sz="3200" b="1" dirty="0">
                <a:latin typeface="Arial" pitchFamily="34" charset="0"/>
                <a:ea typeface="+mj-ea"/>
                <a:cs typeface="Arial" pitchFamily="34" charset="0"/>
              </a:rPr>
              <a:t>Χρήση οδοντικού νήματος</a:t>
            </a:r>
          </a:p>
        </p:txBody>
      </p:sp>
      <p:pic>
        <p:nvPicPr>
          <p:cNvPr id="7" name="6 - Εικόνα" descr="dental floss.jpg"/>
          <p:cNvPicPr>
            <a:picLocks noChangeAspect="1"/>
          </p:cNvPicPr>
          <p:nvPr/>
        </p:nvPicPr>
        <p:blipFill>
          <a:blip r:embed="rId2" cstate="print"/>
          <a:stretch>
            <a:fillRect/>
          </a:stretch>
        </p:blipFill>
        <p:spPr>
          <a:xfrm>
            <a:off x="545706" y="1214422"/>
            <a:ext cx="7955383" cy="520716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3 - Ομάδα"/>
          <p:cNvGrpSpPr/>
          <p:nvPr/>
        </p:nvGrpSpPr>
        <p:grpSpPr>
          <a:xfrm>
            <a:off x="357158" y="1071546"/>
            <a:ext cx="4643470" cy="3919488"/>
            <a:chOff x="357158" y="1071546"/>
            <a:chExt cx="4643470" cy="3919488"/>
          </a:xfrm>
        </p:grpSpPr>
        <p:pic>
          <p:nvPicPr>
            <p:cNvPr id="31" name="30 - Εικόνα" descr="spit_brushing.jpg"/>
            <p:cNvPicPr>
              <a:picLocks noChangeAspect="1"/>
            </p:cNvPicPr>
            <p:nvPr/>
          </p:nvPicPr>
          <p:blipFill>
            <a:blip r:embed="rId3" cstate="print"/>
            <a:stretch>
              <a:fillRect/>
            </a:stretch>
          </p:blipFill>
          <p:spPr>
            <a:xfrm>
              <a:off x="357158" y="1071546"/>
              <a:ext cx="4643470" cy="3919488"/>
            </a:xfrm>
            <a:prstGeom prst="rect">
              <a:avLst/>
            </a:prstGeom>
            <a:ln>
              <a:noFill/>
            </a:ln>
            <a:effectLst>
              <a:softEdge rad="112500"/>
            </a:effectLst>
          </p:spPr>
        </p:pic>
        <p:sp>
          <p:nvSpPr>
            <p:cNvPr id="32" name="31 - TextBox"/>
            <p:cNvSpPr txBox="1"/>
            <p:nvPr/>
          </p:nvSpPr>
          <p:spPr>
            <a:xfrm>
              <a:off x="571472" y="1285860"/>
              <a:ext cx="4143404" cy="369332"/>
            </a:xfrm>
            <a:prstGeom prst="rect">
              <a:avLst/>
            </a:prstGeom>
            <a:noFill/>
          </p:spPr>
          <p:txBody>
            <a:bodyPr wrap="square" rtlCol="0">
              <a:spAutoFit/>
            </a:bodyPr>
            <a:lstStyle/>
            <a:p>
              <a:r>
                <a:rPr lang="el-GR" b="1" dirty="0" smtClean="0"/>
                <a:t>Όταν τελειώσουμε το βούρτσισμα</a:t>
              </a:r>
              <a:endParaRPr lang="el-GR" b="1" dirty="0"/>
            </a:p>
          </p:txBody>
        </p:sp>
        <p:sp>
          <p:nvSpPr>
            <p:cNvPr id="33" name="32 - TextBox"/>
            <p:cNvSpPr txBox="1"/>
            <p:nvPr/>
          </p:nvSpPr>
          <p:spPr>
            <a:xfrm>
              <a:off x="2928926" y="3714752"/>
              <a:ext cx="1785950" cy="954107"/>
            </a:xfrm>
            <a:prstGeom prst="rect">
              <a:avLst/>
            </a:prstGeom>
            <a:noFill/>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r>
                <a:rPr lang="el-GR" sz="1400" b="1" dirty="0" smtClean="0">
                  <a:ln w="50800"/>
                </a:rPr>
                <a:t>Φτύνουμε την οδοντόκρεμα καλά και αποφεύγουμε να ξεπλύνουμε</a:t>
              </a:r>
              <a:endParaRPr lang="el-GR" sz="1400" b="1" dirty="0">
                <a:ln w="50800"/>
              </a:endParaRPr>
            </a:p>
          </p:txBody>
        </p:sp>
      </p:grpSp>
      <p:pic>
        <p:nvPicPr>
          <p:cNvPr id="36" name="35 - Εικόνα" descr="brush_with_dad.jpg"/>
          <p:cNvPicPr>
            <a:picLocks noChangeAspect="1"/>
          </p:cNvPicPr>
          <p:nvPr/>
        </p:nvPicPr>
        <p:blipFill>
          <a:blip r:embed="rId4" cstate="print"/>
          <a:stretch>
            <a:fillRect/>
          </a:stretch>
        </p:blipFill>
        <p:spPr>
          <a:xfrm>
            <a:off x="4786314" y="2214553"/>
            <a:ext cx="3973845" cy="4681617"/>
          </a:xfrm>
          <a:prstGeom prst="rect">
            <a:avLst/>
          </a:prstGeom>
          <a:ln>
            <a:noFill/>
          </a:ln>
          <a:effectLst>
            <a:softEdge rad="112500"/>
          </a:effectLst>
        </p:spPr>
      </p:pic>
      <p:sp>
        <p:nvSpPr>
          <p:cNvPr id="37" name="36 - TextBox"/>
          <p:cNvSpPr txBox="1"/>
          <p:nvPr/>
        </p:nvSpPr>
        <p:spPr>
          <a:xfrm>
            <a:off x="5500694" y="5143512"/>
            <a:ext cx="2500330" cy="954107"/>
          </a:xfrm>
          <a:prstGeom prst="rect">
            <a:avLst/>
          </a:prstGeom>
          <a:noFill/>
        </p:spPr>
        <p:txBody>
          <a:bodyPr wrap="square" rtlCol="0">
            <a:spAutoFit/>
          </a:bodyPr>
          <a:lstStyle/>
          <a:p>
            <a:r>
              <a:rPr lang="el-GR" sz="1400" b="1" dirty="0" smtClean="0">
                <a:ln w="50800"/>
              </a:rPr>
              <a:t>Καλύτερα να βουρτσίζουμε μαζί με το μπαμπά ή τη μαμά, </a:t>
            </a:r>
          </a:p>
          <a:p>
            <a:r>
              <a:rPr lang="el-GR" sz="1400" b="1" dirty="0" smtClean="0">
                <a:ln w="50800"/>
              </a:rPr>
              <a:t>πρωί και βράδυ.</a:t>
            </a:r>
          </a:p>
          <a:p>
            <a:r>
              <a:rPr lang="el-GR" sz="1400" b="1" dirty="0" smtClean="0">
                <a:ln w="50800"/>
              </a:rPr>
              <a:t>μετά το φαγητό</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 Εικόνα" descr="οδοντικο τραυμα.jpg"/>
          <p:cNvPicPr>
            <a:picLocks noChangeAspect="1"/>
          </p:cNvPicPr>
          <p:nvPr/>
        </p:nvPicPr>
        <p:blipFill>
          <a:blip r:embed="rId2" cstate="print"/>
          <a:stretch>
            <a:fillRect/>
          </a:stretch>
        </p:blipFill>
        <p:spPr>
          <a:xfrm>
            <a:off x="2786050" y="142852"/>
            <a:ext cx="5000660" cy="6667547"/>
          </a:xfrm>
          <a:prstGeom prst="rect">
            <a:avLst/>
          </a:prstGeom>
        </p:spPr>
      </p:pic>
      <p:sp>
        <p:nvSpPr>
          <p:cNvPr id="4" name="3 - TextBox"/>
          <p:cNvSpPr txBox="1"/>
          <p:nvPr/>
        </p:nvSpPr>
        <p:spPr>
          <a:xfrm>
            <a:off x="642910" y="571480"/>
            <a:ext cx="1857388" cy="6124754"/>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dist">
              <a:lnSpc>
                <a:spcPct val="200000"/>
              </a:lnSpc>
            </a:pPr>
            <a:r>
              <a:rPr lang="el-GR" sz="2000" b="1" spc="50" dirty="0" smtClean="0">
                <a:ln w="11430"/>
                <a:gradFill>
                  <a:gsLst>
                    <a:gs pos="25000">
                      <a:schemeClr val="accent2">
                        <a:satMod val="155000"/>
                      </a:schemeClr>
                    </a:gs>
                    <a:gs pos="100000">
                      <a:schemeClr val="accent2">
                        <a:shade val="45000"/>
                        <a:satMod val="165000"/>
                      </a:schemeClr>
                    </a:gs>
                  </a:gsLst>
                  <a:lin ang="5400000"/>
                </a:gradFill>
              </a:rPr>
              <a:t>Προσέχουμε όταν </a:t>
            </a:r>
            <a:r>
              <a:rPr lang="el-GR" sz="2800" b="1" spc="50" dirty="0" smtClean="0">
                <a:ln w="11430"/>
                <a:gradFill>
                  <a:gsLst>
                    <a:gs pos="25000">
                      <a:schemeClr val="accent2">
                        <a:satMod val="155000"/>
                      </a:schemeClr>
                    </a:gs>
                    <a:gs pos="100000">
                      <a:schemeClr val="accent2">
                        <a:shade val="45000"/>
                        <a:satMod val="165000"/>
                      </a:schemeClr>
                    </a:gs>
                  </a:gsLst>
                  <a:lin ang="5400000"/>
                </a:gradFill>
              </a:rPr>
              <a:t>παίζουμε</a:t>
            </a:r>
            <a:r>
              <a:rPr lang="el-GR" sz="2000" b="1" spc="50" dirty="0" smtClean="0">
                <a:ln w="11430"/>
                <a:gradFill>
                  <a:gsLst>
                    <a:gs pos="25000">
                      <a:schemeClr val="accent2">
                        <a:satMod val="155000"/>
                      </a:schemeClr>
                    </a:gs>
                    <a:gs pos="100000">
                      <a:schemeClr val="accent2">
                        <a:shade val="45000"/>
                        <a:satMod val="165000"/>
                      </a:schemeClr>
                    </a:gs>
                  </a:gsLst>
                  <a:lin ang="5400000"/>
                </a:gradFill>
              </a:rPr>
              <a:t> ή κάνουμε </a:t>
            </a:r>
            <a:r>
              <a:rPr lang="el-GR" sz="2800" b="1" spc="50" dirty="0" smtClean="0">
                <a:ln w="11430"/>
                <a:gradFill>
                  <a:gsLst>
                    <a:gs pos="25000">
                      <a:schemeClr val="accent2">
                        <a:satMod val="155000"/>
                      </a:schemeClr>
                    </a:gs>
                    <a:gs pos="100000">
                      <a:schemeClr val="accent2">
                        <a:shade val="45000"/>
                        <a:satMod val="165000"/>
                      </a:schemeClr>
                    </a:gs>
                  </a:gsLst>
                  <a:lin ang="5400000"/>
                </a:gradFill>
              </a:rPr>
              <a:t>αθλήματα</a:t>
            </a:r>
            <a:r>
              <a:rPr lang="el-GR" sz="2000" b="1" spc="50" dirty="0" smtClean="0">
                <a:ln w="11430"/>
                <a:gradFill>
                  <a:gsLst>
                    <a:gs pos="25000">
                      <a:schemeClr val="accent2">
                        <a:satMod val="155000"/>
                      </a:schemeClr>
                    </a:gs>
                    <a:gs pos="100000">
                      <a:schemeClr val="accent2">
                        <a:shade val="45000"/>
                        <a:satMod val="165000"/>
                      </a:schemeClr>
                    </a:gs>
                  </a:gsLst>
                  <a:lin ang="5400000"/>
                </a:gradFill>
              </a:rPr>
              <a:t> να μην χτυπήσουμε τα δοντάκια μας!!!</a:t>
            </a:r>
            <a:endParaRPr lang="el-GR" sz="2000" b="1" spc="50" dirty="0">
              <a:ln w="11430"/>
              <a:gradFill>
                <a:gsLst>
                  <a:gs pos="25000">
                    <a:schemeClr val="accent2">
                      <a:satMod val="155000"/>
                    </a:schemeClr>
                  </a:gs>
                  <a:gs pos="100000">
                    <a:schemeClr val="accent2">
                      <a:shade val="45000"/>
                      <a:satMod val="165000"/>
                    </a:schemeClr>
                  </a:gs>
                </a:gsLst>
                <a:lin ang="5400000"/>
              </a:gra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4" descr="http://www.kidsgo.com.cy/LibraryParents/wp-content/uploads/2014/11/stomatiki-paidi-odontiatros-icon1.png"/>
          <p:cNvPicPr>
            <a:picLocks noChangeAspect="1" noChangeArrowheads="1"/>
          </p:cNvPicPr>
          <p:nvPr/>
        </p:nvPicPr>
        <p:blipFill>
          <a:blip r:embed="rId3" cstate="print"/>
          <a:srcRect/>
          <a:stretch>
            <a:fillRect/>
          </a:stretch>
        </p:blipFill>
        <p:spPr bwMode="auto">
          <a:xfrm>
            <a:off x="1105465" y="1988840"/>
            <a:ext cx="6933071" cy="4618161"/>
          </a:xfrm>
          <a:prstGeom prst="rect">
            <a:avLst/>
          </a:prstGeom>
          <a:ln>
            <a:noFill/>
          </a:ln>
          <a:effectLst>
            <a:softEdge rad="112500"/>
          </a:effectLst>
        </p:spPr>
      </p:pic>
      <p:sp>
        <p:nvSpPr>
          <p:cNvPr id="5" name="1 - Τίτλος"/>
          <p:cNvSpPr txBox="1">
            <a:spLocks/>
          </p:cNvSpPr>
          <p:nvPr/>
        </p:nvSpPr>
        <p:spPr>
          <a:xfrm>
            <a:off x="467544" y="404664"/>
            <a:ext cx="8229600" cy="1628230"/>
          </a:xfrm>
          <a:prstGeom prst="rect">
            <a:avLst/>
          </a:prstGeom>
        </p:spPr>
        <p:txBody>
          <a:bodyPr/>
          <a:lstStyle/>
          <a:p>
            <a:pPr algn="ctr">
              <a:defRPr/>
            </a:pPr>
            <a:r>
              <a:rPr lang="el-GR" sz="3200" b="1" dirty="0">
                <a:latin typeface="Arial" pitchFamily="34" charset="0"/>
                <a:ea typeface="+mj-ea"/>
                <a:cs typeface="Arial" pitchFamily="34" charset="0"/>
              </a:rPr>
              <a:t>Επισκεπτόμαστε τον </a:t>
            </a:r>
            <a:r>
              <a:rPr lang="el-GR" sz="3200" b="1" dirty="0" smtClean="0">
                <a:latin typeface="Arial" pitchFamily="34" charset="0"/>
                <a:ea typeface="+mj-ea"/>
                <a:cs typeface="Arial" pitchFamily="34" charset="0"/>
              </a:rPr>
              <a:t>οδοντίατρό </a:t>
            </a:r>
            <a:r>
              <a:rPr lang="el-GR" sz="3200" b="1" dirty="0">
                <a:latin typeface="Arial" pitchFamily="34" charset="0"/>
                <a:ea typeface="+mj-ea"/>
                <a:cs typeface="Arial" pitchFamily="34" charset="0"/>
              </a:rPr>
              <a:t>μας δυο φορές τον χρόνο για έλεγχο των δοντιών μας</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3 - Τίτλος"/>
          <p:cNvSpPr>
            <a:spLocks noGrp="1"/>
          </p:cNvSpPr>
          <p:nvPr>
            <p:ph type="title"/>
          </p:nvPr>
        </p:nvSpPr>
        <p:spPr>
          <a:xfrm>
            <a:off x="467544" y="260648"/>
            <a:ext cx="8229600" cy="928688"/>
          </a:xfrm>
        </p:spPr>
        <p:txBody>
          <a:bodyPr/>
          <a:lstStyle/>
          <a:p>
            <a:r>
              <a:rPr lang="el-GR" sz="3200" b="1" dirty="0" smtClean="0">
                <a:latin typeface="Arial" charset="0"/>
                <a:cs typeface="Arial" charset="0"/>
              </a:rPr>
              <a:t>Φθόριο - φθορίωση </a:t>
            </a:r>
          </a:p>
        </p:txBody>
      </p:sp>
      <p:sp>
        <p:nvSpPr>
          <p:cNvPr id="46083" name="AutoShape 5" descr="http://www.kontos-dental.gr/demo/images/preventivna-stomatologija-1.jpg"/>
          <p:cNvSpPr>
            <a:spLocks noChangeAspect="1" noChangeArrowheads="1"/>
          </p:cNvSpPr>
          <p:nvPr/>
        </p:nvSpPr>
        <p:spPr bwMode="auto">
          <a:xfrm>
            <a:off x="63500" y="-136525"/>
            <a:ext cx="2600325" cy="2524125"/>
          </a:xfrm>
          <a:prstGeom prst="rect">
            <a:avLst/>
          </a:prstGeom>
          <a:noFill/>
          <a:ln w="9525">
            <a:noFill/>
            <a:miter lim="800000"/>
            <a:headEnd/>
            <a:tailEnd/>
          </a:ln>
        </p:spPr>
        <p:txBody>
          <a:bodyPr/>
          <a:lstStyle/>
          <a:p>
            <a:endParaRPr lang="el-GR"/>
          </a:p>
        </p:txBody>
      </p:sp>
      <p:sp>
        <p:nvSpPr>
          <p:cNvPr id="46084" name="AutoShape 7" descr="http://www.kontos-dental.gr/demo/images/preventivna-stomatologija-1.jpg"/>
          <p:cNvSpPr>
            <a:spLocks noChangeAspect="1" noChangeArrowheads="1"/>
          </p:cNvSpPr>
          <p:nvPr/>
        </p:nvSpPr>
        <p:spPr bwMode="auto">
          <a:xfrm>
            <a:off x="63500" y="-136525"/>
            <a:ext cx="2600325" cy="2524125"/>
          </a:xfrm>
          <a:prstGeom prst="rect">
            <a:avLst/>
          </a:prstGeom>
          <a:noFill/>
          <a:ln w="9525">
            <a:noFill/>
            <a:miter lim="800000"/>
            <a:headEnd/>
            <a:tailEnd/>
          </a:ln>
        </p:spPr>
        <p:txBody>
          <a:bodyPr/>
          <a:lstStyle/>
          <a:p>
            <a:endParaRPr lang="el-GR"/>
          </a:p>
        </p:txBody>
      </p:sp>
      <p:sp>
        <p:nvSpPr>
          <p:cNvPr id="46085" name="AutoShape 9" descr="http://www.kontos-dental.gr/demo/images/preventivna-stomatologija-1.jpg"/>
          <p:cNvSpPr>
            <a:spLocks noChangeAspect="1" noChangeArrowheads="1"/>
          </p:cNvSpPr>
          <p:nvPr/>
        </p:nvSpPr>
        <p:spPr bwMode="auto">
          <a:xfrm>
            <a:off x="155575" y="-1211263"/>
            <a:ext cx="2600325" cy="2524126"/>
          </a:xfrm>
          <a:prstGeom prst="rect">
            <a:avLst/>
          </a:prstGeom>
          <a:noFill/>
          <a:ln w="9525">
            <a:noFill/>
            <a:miter lim="800000"/>
            <a:headEnd/>
            <a:tailEnd/>
          </a:ln>
        </p:spPr>
        <p:txBody>
          <a:bodyPr/>
          <a:lstStyle/>
          <a:p>
            <a:endParaRPr lang="el-GR"/>
          </a:p>
        </p:txBody>
      </p:sp>
      <p:sp>
        <p:nvSpPr>
          <p:cNvPr id="46086" name="AutoShape 11" descr="http://www.kontos-dental.gr/demo/images/preventivna-stomatologija-1.jpg"/>
          <p:cNvSpPr>
            <a:spLocks noChangeAspect="1" noChangeArrowheads="1"/>
          </p:cNvSpPr>
          <p:nvPr/>
        </p:nvSpPr>
        <p:spPr bwMode="auto">
          <a:xfrm>
            <a:off x="155575" y="-1211263"/>
            <a:ext cx="2600325" cy="2524126"/>
          </a:xfrm>
          <a:prstGeom prst="rect">
            <a:avLst/>
          </a:prstGeom>
          <a:noFill/>
          <a:ln w="9525">
            <a:noFill/>
            <a:miter lim="800000"/>
            <a:headEnd/>
            <a:tailEnd/>
          </a:ln>
        </p:spPr>
        <p:txBody>
          <a:bodyPr/>
          <a:lstStyle/>
          <a:p>
            <a:endParaRPr lang="el-GR"/>
          </a:p>
        </p:txBody>
      </p:sp>
      <p:sp>
        <p:nvSpPr>
          <p:cNvPr id="46087" name="AutoShape 13" descr="http://www.kontos-dental.gr/demo/images/preventivna-stomatologija-1.jpg"/>
          <p:cNvSpPr>
            <a:spLocks noChangeAspect="1" noChangeArrowheads="1"/>
          </p:cNvSpPr>
          <p:nvPr/>
        </p:nvSpPr>
        <p:spPr bwMode="auto">
          <a:xfrm>
            <a:off x="155575" y="-1211263"/>
            <a:ext cx="2600325" cy="2524126"/>
          </a:xfrm>
          <a:prstGeom prst="rect">
            <a:avLst/>
          </a:prstGeom>
          <a:noFill/>
          <a:ln w="9525">
            <a:noFill/>
            <a:miter lim="800000"/>
            <a:headEnd/>
            <a:tailEnd/>
          </a:ln>
        </p:spPr>
        <p:txBody>
          <a:bodyPr/>
          <a:lstStyle/>
          <a:p>
            <a:endParaRPr lang="el-GR"/>
          </a:p>
        </p:txBody>
      </p:sp>
      <p:sp>
        <p:nvSpPr>
          <p:cNvPr id="46088" name="AutoShape 15" descr="Αποτέλεσμα εικόνας για φθοριωση"/>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l-GR"/>
          </a:p>
        </p:txBody>
      </p:sp>
      <p:sp>
        <p:nvSpPr>
          <p:cNvPr id="46089" name="AutoShape 17" descr="Αποτέλεσμα εικόνας για φθοριωση"/>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l-GR"/>
          </a:p>
        </p:txBody>
      </p:sp>
      <p:grpSp>
        <p:nvGrpSpPr>
          <p:cNvPr id="2" name="24 - Ομάδα"/>
          <p:cNvGrpSpPr/>
          <p:nvPr/>
        </p:nvGrpSpPr>
        <p:grpSpPr>
          <a:xfrm>
            <a:off x="1079612" y="2924944"/>
            <a:ext cx="3096344" cy="3660214"/>
            <a:chOff x="1079612" y="2924944"/>
            <a:chExt cx="3096344" cy="3660214"/>
          </a:xfrm>
        </p:grpSpPr>
        <p:pic>
          <p:nvPicPr>
            <p:cNvPr id="46090" name="Picture 19" descr="http://www.dontiastoma.gr/imgs/fthorio-verniki.jpg"/>
            <p:cNvPicPr>
              <a:picLocks noChangeAspect="1" noChangeArrowheads="1"/>
            </p:cNvPicPr>
            <p:nvPr/>
          </p:nvPicPr>
          <p:blipFill>
            <a:blip r:embed="rId3" cstate="print"/>
            <a:srcRect/>
            <a:stretch>
              <a:fillRect/>
            </a:stretch>
          </p:blipFill>
          <p:spPr bwMode="auto">
            <a:xfrm>
              <a:off x="1079612" y="2924944"/>
              <a:ext cx="3096344" cy="2997985"/>
            </a:xfrm>
            <a:prstGeom prst="rect">
              <a:avLst/>
            </a:prstGeom>
            <a:noFill/>
            <a:ln w="9525">
              <a:noFill/>
              <a:miter lim="800000"/>
              <a:headEnd/>
              <a:tailEnd/>
            </a:ln>
          </p:spPr>
        </p:pic>
        <p:sp>
          <p:nvSpPr>
            <p:cNvPr id="46092" name="13 - Ορθογώνιο"/>
            <p:cNvSpPr>
              <a:spLocks noChangeArrowheads="1"/>
            </p:cNvSpPr>
            <p:nvPr/>
          </p:nvSpPr>
          <p:spPr bwMode="auto">
            <a:xfrm>
              <a:off x="1151620" y="5877272"/>
              <a:ext cx="2952328" cy="707886"/>
            </a:xfrm>
            <a:prstGeom prst="rect">
              <a:avLst/>
            </a:prstGeom>
            <a:noFill/>
            <a:ln w="9525">
              <a:noFill/>
              <a:miter lim="800000"/>
              <a:headEnd/>
              <a:tailEnd/>
            </a:ln>
          </p:spPr>
          <p:txBody>
            <a:bodyPr wrap="square">
              <a:spAutoFit/>
            </a:bodyPr>
            <a:lstStyle/>
            <a:p>
              <a:pPr algn="ctr"/>
              <a:r>
                <a:rPr lang="el-GR" sz="2000" dirty="0"/>
                <a:t>Φθορίωση </a:t>
              </a:r>
              <a:r>
                <a:rPr lang="el-GR" sz="2000" dirty="0" smtClean="0"/>
                <a:t>με </a:t>
              </a:r>
              <a:r>
                <a:rPr lang="el-GR" sz="2000" dirty="0"/>
                <a:t>βερνίκι φθορίου</a:t>
              </a:r>
            </a:p>
          </p:txBody>
        </p:sp>
      </p:grpSp>
      <p:sp>
        <p:nvSpPr>
          <p:cNvPr id="46093" name="AutoShape 21" descr="https://encrypted-tbn2.gstatic.com/images?q=tbn:ANd9GcRItv4rQ6KLlINMuBMpqqAXpH5ZKXBHn2FoJQLKcY3A8KFZob9t"/>
          <p:cNvSpPr>
            <a:spLocks noChangeAspect="1" noChangeArrowheads="1"/>
          </p:cNvSpPr>
          <p:nvPr/>
        </p:nvSpPr>
        <p:spPr bwMode="auto">
          <a:xfrm>
            <a:off x="155575" y="-1028700"/>
            <a:ext cx="2143125" cy="2143125"/>
          </a:xfrm>
          <a:prstGeom prst="rect">
            <a:avLst/>
          </a:prstGeom>
          <a:noFill/>
          <a:ln w="9525">
            <a:noFill/>
            <a:miter lim="800000"/>
            <a:headEnd/>
            <a:tailEnd/>
          </a:ln>
        </p:spPr>
        <p:txBody>
          <a:bodyPr/>
          <a:lstStyle/>
          <a:p>
            <a:endParaRPr lang="el-GR"/>
          </a:p>
        </p:txBody>
      </p:sp>
      <p:sp>
        <p:nvSpPr>
          <p:cNvPr id="46094" name="AutoShape 23" descr="https://encrypted-tbn2.gstatic.com/images?q=tbn:ANd9GcRItv4rQ6KLlINMuBMpqqAXpH5ZKXBHn2FoJQLKcY3A8KFZob9t"/>
          <p:cNvSpPr>
            <a:spLocks noChangeAspect="1" noChangeArrowheads="1"/>
          </p:cNvSpPr>
          <p:nvPr/>
        </p:nvSpPr>
        <p:spPr bwMode="auto">
          <a:xfrm>
            <a:off x="155575" y="-1028700"/>
            <a:ext cx="2143125" cy="2143125"/>
          </a:xfrm>
          <a:prstGeom prst="rect">
            <a:avLst/>
          </a:prstGeom>
          <a:noFill/>
          <a:ln w="9525">
            <a:noFill/>
            <a:miter lim="800000"/>
            <a:headEnd/>
            <a:tailEnd/>
          </a:ln>
        </p:spPr>
        <p:txBody>
          <a:bodyPr/>
          <a:lstStyle/>
          <a:p>
            <a:endParaRPr lang="el-GR"/>
          </a:p>
        </p:txBody>
      </p:sp>
      <p:sp>
        <p:nvSpPr>
          <p:cNvPr id="46095" name="AutoShape 25" descr="https://encrypted-tbn2.gstatic.com/images?q=tbn:ANd9GcRItv4rQ6KLlINMuBMpqqAXpH5ZKXBHn2FoJQLKcY3A8KFZob9t"/>
          <p:cNvSpPr>
            <a:spLocks noChangeAspect="1" noChangeArrowheads="1"/>
          </p:cNvSpPr>
          <p:nvPr/>
        </p:nvSpPr>
        <p:spPr bwMode="auto">
          <a:xfrm>
            <a:off x="155575" y="-1028700"/>
            <a:ext cx="2143125" cy="2143125"/>
          </a:xfrm>
          <a:prstGeom prst="rect">
            <a:avLst/>
          </a:prstGeom>
          <a:noFill/>
          <a:ln w="9525">
            <a:noFill/>
            <a:miter lim="800000"/>
            <a:headEnd/>
            <a:tailEnd/>
          </a:ln>
        </p:spPr>
        <p:txBody>
          <a:bodyPr/>
          <a:lstStyle/>
          <a:p>
            <a:endParaRPr lang="el-GR"/>
          </a:p>
        </p:txBody>
      </p:sp>
      <p:sp>
        <p:nvSpPr>
          <p:cNvPr id="46096" name="AutoShape 27" descr="http://www.poulios-care-smile.gr/wp-content/uploads/2015/06/paidoodiatriki2.jpg"/>
          <p:cNvSpPr>
            <a:spLocks noChangeAspect="1" noChangeArrowheads="1"/>
          </p:cNvSpPr>
          <p:nvPr/>
        </p:nvSpPr>
        <p:spPr bwMode="auto">
          <a:xfrm>
            <a:off x="155575" y="-1279525"/>
            <a:ext cx="2590800" cy="2667000"/>
          </a:xfrm>
          <a:prstGeom prst="rect">
            <a:avLst/>
          </a:prstGeom>
          <a:noFill/>
          <a:ln w="9525">
            <a:noFill/>
            <a:miter lim="800000"/>
            <a:headEnd/>
            <a:tailEnd/>
          </a:ln>
        </p:spPr>
        <p:txBody>
          <a:bodyPr/>
          <a:lstStyle/>
          <a:p>
            <a:endParaRPr lang="el-GR"/>
          </a:p>
        </p:txBody>
      </p:sp>
      <p:sp>
        <p:nvSpPr>
          <p:cNvPr id="46097" name="AutoShape 29" descr="http://www.poulios-care-smile.gr/wp-content/uploads/2015/06/paidoodiatriki2.jpg"/>
          <p:cNvSpPr>
            <a:spLocks noChangeAspect="1" noChangeArrowheads="1"/>
          </p:cNvSpPr>
          <p:nvPr/>
        </p:nvSpPr>
        <p:spPr bwMode="auto">
          <a:xfrm>
            <a:off x="155575" y="-1279525"/>
            <a:ext cx="2590800" cy="2667000"/>
          </a:xfrm>
          <a:prstGeom prst="rect">
            <a:avLst/>
          </a:prstGeom>
          <a:noFill/>
          <a:ln w="9525">
            <a:noFill/>
            <a:miter lim="800000"/>
            <a:headEnd/>
            <a:tailEnd/>
          </a:ln>
        </p:spPr>
        <p:txBody>
          <a:bodyPr/>
          <a:lstStyle/>
          <a:p>
            <a:endParaRPr lang="el-GR"/>
          </a:p>
        </p:txBody>
      </p:sp>
      <p:sp>
        <p:nvSpPr>
          <p:cNvPr id="46098" name="AutoShape 31" descr="http://www.poulios-care-smile.gr/wp-content/uploads/2015/06/paidoodiatriki2.jpg"/>
          <p:cNvSpPr>
            <a:spLocks noChangeAspect="1" noChangeArrowheads="1"/>
          </p:cNvSpPr>
          <p:nvPr/>
        </p:nvSpPr>
        <p:spPr bwMode="auto">
          <a:xfrm>
            <a:off x="155575" y="-1279525"/>
            <a:ext cx="2590800" cy="2667000"/>
          </a:xfrm>
          <a:prstGeom prst="rect">
            <a:avLst/>
          </a:prstGeom>
          <a:noFill/>
          <a:ln w="9525">
            <a:noFill/>
            <a:miter lim="800000"/>
            <a:headEnd/>
            <a:tailEnd/>
          </a:ln>
        </p:spPr>
        <p:txBody>
          <a:bodyPr/>
          <a:lstStyle/>
          <a:p>
            <a:endParaRPr lang="el-GR"/>
          </a:p>
        </p:txBody>
      </p:sp>
      <p:grpSp>
        <p:nvGrpSpPr>
          <p:cNvPr id="3" name="23 - Ομάδα"/>
          <p:cNvGrpSpPr/>
          <p:nvPr/>
        </p:nvGrpSpPr>
        <p:grpSpPr>
          <a:xfrm>
            <a:off x="4670935" y="2970820"/>
            <a:ext cx="4076373" cy="3568462"/>
            <a:chOff x="4670935" y="2924944"/>
            <a:chExt cx="4076373" cy="3568462"/>
          </a:xfrm>
        </p:grpSpPr>
        <p:sp>
          <p:nvSpPr>
            <p:cNvPr id="46091" name="12 - Ορθογώνιο"/>
            <p:cNvSpPr>
              <a:spLocks noChangeArrowheads="1"/>
            </p:cNvSpPr>
            <p:nvPr/>
          </p:nvSpPr>
          <p:spPr bwMode="auto">
            <a:xfrm>
              <a:off x="4670935" y="6093296"/>
              <a:ext cx="4076373" cy="400110"/>
            </a:xfrm>
            <a:prstGeom prst="rect">
              <a:avLst/>
            </a:prstGeom>
            <a:noFill/>
            <a:ln w="9525">
              <a:noFill/>
              <a:miter lim="800000"/>
              <a:headEnd/>
              <a:tailEnd/>
            </a:ln>
          </p:spPr>
          <p:txBody>
            <a:bodyPr wrap="none">
              <a:spAutoFit/>
            </a:bodyPr>
            <a:lstStyle/>
            <a:p>
              <a:pPr algn="ctr"/>
              <a:r>
                <a:rPr lang="el-GR" sz="2000" dirty="0"/>
                <a:t>Φθορίωση στο ιατρείο με δισκάρια</a:t>
              </a:r>
            </a:p>
          </p:txBody>
        </p:sp>
        <p:pic>
          <p:nvPicPr>
            <p:cNvPr id="46099" name="Picture 33" descr="http://www.poulios-care-smile.gr/wp-content/uploads/2015/06/paidoodiatriki2.jpg"/>
            <p:cNvPicPr>
              <a:picLocks noChangeAspect="1" noChangeArrowheads="1"/>
            </p:cNvPicPr>
            <p:nvPr/>
          </p:nvPicPr>
          <p:blipFill>
            <a:blip r:embed="rId4" cstate="print"/>
            <a:srcRect l="8696" t="6335" r="8696" b="9193"/>
            <a:stretch>
              <a:fillRect/>
            </a:stretch>
          </p:blipFill>
          <p:spPr bwMode="auto">
            <a:xfrm>
              <a:off x="5268961" y="2924944"/>
              <a:ext cx="2880320" cy="3031916"/>
            </a:xfrm>
            <a:prstGeom prst="rect">
              <a:avLst/>
            </a:prstGeom>
            <a:noFill/>
            <a:ln w="9525">
              <a:noFill/>
              <a:miter lim="800000"/>
              <a:headEnd/>
              <a:tailEnd/>
            </a:ln>
          </p:spPr>
        </p:pic>
      </p:grpSp>
      <p:sp>
        <p:nvSpPr>
          <p:cNvPr id="46100" name="AutoShape 35" descr="http://www.asklepiosdentistry.gr/wp-content/uploads/2015/03/paidodontia_asklepios.jpg"/>
          <p:cNvSpPr>
            <a:spLocks noChangeAspect="1" noChangeArrowheads="1"/>
          </p:cNvSpPr>
          <p:nvPr/>
        </p:nvSpPr>
        <p:spPr bwMode="auto">
          <a:xfrm>
            <a:off x="155575" y="-1058863"/>
            <a:ext cx="5915025" cy="2219326"/>
          </a:xfrm>
          <a:prstGeom prst="rect">
            <a:avLst/>
          </a:prstGeom>
          <a:noFill/>
          <a:ln w="9525">
            <a:noFill/>
            <a:miter lim="800000"/>
            <a:headEnd/>
            <a:tailEnd/>
          </a:ln>
        </p:spPr>
        <p:txBody>
          <a:bodyPr/>
          <a:lstStyle/>
          <a:p>
            <a:endParaRPr lang="el-GR"/>
          </a:p>
        </p:txBody>
      </p:sp>
      <p:sp>
        <p:nvSpPr>
          <p:cNvPr id="46101" name="AutoShape 37" descr="http://www.asklepiosdentistry.gr/wp-content/uploads/2015/03/paidodontia_asklepios.jpg"/>
          <p:cNvSpPr>
            <a:spLocks noChangeAspect="1" noChangeArrowheads="1"/>
          </p:cNvSpPr>
          <p:nvPr/>
        </p:nvSpPr>
        <p:spPr bwMode="auto">
          <a:xfrm>
            <a:off x="155575" y="-1058863"/>
            <a:ext cx="5915025" cy="2219326"/>
          </a:xfrm>
          <a:prstGeom prst="rect">
            <a:avLst/>
          </a:prstGeom>
          <a:noFill/>
          <a:ln w="9525">
            <a:noFill/>
            <a:miter lim="800000"/>
            <a:headEnd/>
            <a:tailEnd/>
          </a:ln>
        </p:spPr>
        <p:txBody>
          <a:bodyPr/>
          <a:lstStyle/>
          <a:p>
            <a:endParaRPr lang="el-GR"/>
          </a:p>
        </p:txBody>
      </p:sp>
      <p:sp>
        <p:nvSpPr>
          <p:cNvPr id="46102" name="AutoShape 39" descr="http://www.asklepiosdentistry.gr/wp-content/uploads/2015/03/paidodontia_asklepios.jpg"/>
          <p:cNvSpPr>
            <a:spLocks noChangeAspect="1" noChangeArrowheads="1"/>
          </p:cNvSpPr>
          <p:nvPr/>
        </p:nvSpPr>
        <p:spPr bwMode="auto">
          <a:xfrm>
            <a:off x="155575" y="-1058863"/>
            <a:ext cx="5915025" cy="2219326"/>
          </a:xfrm>
          <a:prstGeom prst="rect">
            <a:avLst/>
          </a:prstGeom>
          <a:noFill/>
          <a:ln w="9525">
            <a:noFill/>
            <a:miter lim="800000"/>
            <a:headEnd/>
            <a:tailEnd/>
          </a:ln>
        </p:spPr>
        <p:txBody>
          <a:bodyPr/>
          <a:lstStyle/>
          <a:p>
            <a:endParaRPr lang="el-GR"/>
          </a:p>
        </p:txBody>
      </p:sp>
      <p:sp>
        <p:nvSpPr>
          <p:cNvPr id="46103" name="24 - Ορθογώνιο"/>
          <p:cNvSpPr>
            <a:spLocks noChangeArrowheads="1"/>
          </p:cNvSpPr>
          <p:nvPr/>
        </p:nvSpPr>
        <p:spPr bwMode="auto">
          <a:xfrm>
            <a:off x="395536" y="1556792"/>
            <a:ext cx="8501063" cy="830997"/>
          </a:xfrm>
          <a:prstGeom prst="rect">
            <a:avLst/>
          </a:prstGeom>
          <a:noFill/>
          <a:ln w="9525">
            <a:noFill/>
            <a:miter lim="800000"/>
            <a:headEnd/>
            <a:tailEnd/>
          </a:ln>
        </p:spPr>
        <p:txBody>
          <a:bodyPr wrap="square">
            <a:spAutoFit/>
          </a:bodyPr>
          <a:lstStyle/>
          <a:p>
            <a:pPr algn="ctr"/>
            <a:r>
              <a:rPr lang="el-GR" sz="2400" dirty="0"/>
              <a:t>Το φθόριο είναι ένα στοιχείο  της φύσης που κάνει τα δόντια πιο ανθεκτικά στην </a:t>
            </a:r>
            <a:r>
              <a:rPr lang="el-GR" sz="2400" dirty="0" smtClean="0"/>
              <a:t>τερηδόνα</a:t>
            </a:r>
            <a:endParaRPr lang="el-GR"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2 - Ορθογώνιο"/>
          <p:cNvSpPr>
            <a:spLocks noChangeArrowheads="1"/>
          </p:cNvSpPr>
          <p:nvPr/>
        </p:nvSpPr>
        <p:spPr bwMode="auto">
          <a:xfrm>
            <a:off x="857247" y="2714620"/>
            <a:ext cx="2857497" cy="523220"/>
          </a:xfrm>
          <a:prstGeom prst="rect">
            <a:avLst/>
          </a:prstGeom>
          <a:noFill/>
          <a:ln w="9525">
            <a:noFill/>
            <a:miter lim="800000"/>
            <a:headEnd/>
            <a:tailEnd/>
          </a:ln>
        </p:spPr>
        <p:txBody>
          <a:bodyPr wrap="square">
            <a:spAutoFit/>
            <a:scene3d>
              <a:camera prst="isometricOffAxis1Right"/>
              <a:lightRig rig="threePt" dir="t"/>
            </a:scene3d>
          </a:bodyPr>
          <a:lstStyle/>
          <a:p>
            <a:pPr algn="ctr"/>
            <a:r>
              <a:rPr lang="el-GR" sz="2800" dirty="0" smtClean="0"/>
              <a:t>Χαμογελάμε</a:t>
            </a:r>
            <a:r>
              <a:rPr lang="el-GR" sz="2400" dirty="0" smtClean="0"/>
              <a:t> </a:t>
            </a:r>
            <a:endParaRPr lang="el-GR" sz="2400" dirty="0"/>
          </a:p>
        </p:txBody>
      </p:sp>
      <p:grpSp>
        <p:nvGrpSpPr>
          <p:cNvPr id="3" name="13 - Ομάδα"/>
          <p:cNvGrpSpPr/>
          <p:nvPr/>
        </p:nvGrpSpPr>
        <p:grpSpPr>
          <a:xfrm>
            <a:off x="5292080" y="404664"/>
            <a:ext cx="2617788" cy="2843212"/>
            <a:chOff x="5572125" y="395288"/>
            <a:chExt cx="2617788" cy="2843212"/>
          </a:xfrm>
        </p:grpSpPr>
        <p:pic>
          <p:nvPicPr>
            <p:cNvPr id="6150" name="Picture 6" descr="http://s.protagon.gr/resources/2012-10/potwhist1-thumb-large.jpg"/>
            <p:cNvPicPr>
              <a:picLocks noChangeAspect="1" noChangeArrowheads="1"/>
            </p:cNvPicPr>
            <p:nvPr/>
          </p:nvPicPr>
          <p:blipFill>
            <a:blip r:embed="rId2" cstate="print"/>
            <a:srcRect/>
            <a:stretch>
              <a:fillRect/>
            </a:stretch>
          </p:blipFill>
          <p:spPr bwMode="auto">
            <a:xfrm>
              <a:off x="5572125" y="395288"/>
              <a:ext cx="2617788" cy="1962150"/>
            </a:xfrm>
            <a:prstGeom prst="rect">
              <a:avLst/>
            </a:prstGeom>
            <a:noFill/>
            <a:ln w="9525">
              <a:noFill/>
              <a:miter lim="800000"/>
              <a:headEnd/>
              <a:tailEnd/>
            </a:ln>
          </p:spPr>
        </p:pic>
        <p:sp>
          <p:nvSpPr>
            <p:cNvPr id="6151" name="6 - Ορθογώνιο"/>
            <p:cNvSpPr>
              <a:spLocks noChangeArrowheads="1"/>
            </p:cNvSpPr>
            <p:nvPr/>
          </p:nvSpPr>
          <p:spPr bwMode="auto">
            <a:xfrm>
              <a:off x="5929313" y="2714625"/>
              <a:ext cx="2117725" cy="523875"/>
            </a:xfrm>
            <a:prstGeom prst="rect">
              <a:avLst/>
            </a:prstGeom>
            <a:noFill/>
            <a:ln w="9525">
              <a:noFill/>
              <a:miter lim="800000"/>
              <a:headEnd/>
              <a:tailEnd/>
            </a:ln>
          </p:spPr>
          <p:txBody>
            <a:bodyPr wrap="none">
              <a:spAutoFit/>
              <a:scene3d>
                <a:camera prst="isometricOffAxis2Left"/>
                <a:lightRig rig="threePt" dir="t"/>
              </a:scene3d>
            </a:bodyPr>
            <a:lstStyle/>
            <a:p>
              <a:pPr algn="ctr"/>
              <a:r>
                <a:rPr lang="el-GR" sz="2800" dirty="0"/>
                <a:t>Σφυρίζουμε </a:t>
              </a:r>
            </a:p>
          </p:txBody>
        </p:sp>
      </p:grpSp>
      <p:grpSp>
        <p:nvGrpSpPr>
          <p:cNvPr id="4" name="14 - Ομάδα"/>
          <p:cNvGrpSpPr/>
          <p:nvPr/>
        </p:nvGrpSpPr>
        <p:grpSpPr>
          <a:xfrm>
            <a:off x="5508104" y="3717032"/>
            <a:ext cx="2332038" cy="2797175"/>
            <a:chOff x="5918200" y="3786188"/>
            <a:chExt cx="2332038" cy="2797175"/>
          </a:xfrm>
        </p:grpSpPr>
        <p:pic>
          <p:nvPicPr>
            <p:cNvPr id="6149" name="Picture 4" descr="https://atedakt.files.wordpress.com/2012/03/singing-kids.png?w=300&amp;h=239"/>
            <p:cNvPicPr>
              <a:picLocks noChangeAspect="1" noChangeArrowheads="1"/>
            </p:cNvPicPr>
            <p:nvPr/>
          </p:nvPicPr>
          <p:blipFill>
            <a:blip r:embed="rId3" cstate="print"/>
            <a:srcRect/>
            <a:stretch>
              <a:fillRect/>
            </a:stretch>
          </p:blipFill>
          <p:spPr bwMode="auto">
            <a:xfrm>
              <a:off x="5918200" y="3786188"/>
              <a:ext cx="2332038" cy="1857375"/>
            </a:xfrm>
            <a:prstGeom prst="rect">
              <a:avLst/>
            </a:prstGeom>
            <a:noFill/>
            <a:ln w="9525">
              <a:noFill/>
              <a:miter lim="800000"/>
              <a:headEnd/>
              <a:tailEnd/>
            </a:ln>
          </p:spPr>
        </p:pic>
        <p:sp>
          <p:nvSpPr>
            <p:cNvPr id="6153" name="8 - Ορθογώνιο"/>
            <p:cNvSpPr>
              <a:spLocks noChangeArrowheads="1"/>
            </p:cNvSpPr>
            <p:nvPr/>
          </p:nvSpPr>
          <p:spPr bwMode="auto">
            <a:xfrm>
              <a:off x="6072188" y="6059488"/>
              <a:ext cx="2168525" cy="523875"/>
            </a:xfrm>
            <a:prstGeom prst="rect">
              <a:avLst/>
            </a:prstGeom>
            <a:noFill/>
            <a:ln w="9525">
              <a:noFill/>
              <a:miter lim="800000"/>
              <a:headEnd/>
              <a:tailEnd/>
            </a:ln>
          </p:spPr>
          <p:txBody>
            <a:bodyPr wrap="none">
              <a:spAutoFit/>
              <a:scene3d>
                <a:camera prst="isometricOffAxis2Left"/>
                <a:lightRig rig="threePt" dir="t"/>
              </a:scene3d>
            </a:bodyPr>
            <a:lstStyle/>
            <a:p>
              <a:pPr algn="ctr"/>
              <a:r>
                <a:rPr lang="el-GR" sz="2800" dirty="0"/>
                <a:t>Τραγουδάμε</a:t>
              </a:r>
            </a:p>
          </p:txBody>
        </p:sp>
      </p:grpSp>
      <p:sp>
        <p:nvSpPr>
          <p:cNvPr id="44034" name="AutoShape 2" descr="Αποτέλεσμα εικόνας για γαλα"/>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l-GR"/>
          </a:p>
        </p:txBody>
      </p:sp>
      <p:sp>
        <p:nvSpPr>
          <p:cNvPr id="44036" name="AutoShape 4" descr="Αποτέλεσμα εικόνας για γαλα"/>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l-GR"/>
          </a:p>
        </p:txBody>
      </p:sp>
      <p:sp>
        <p:nvSpPr>
          <p:cNvPr id="44038" name="AutoShape 6" descr="Αποτέλεσμα εικόνας για γαλα"/>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l-GR"/>
          </a:p>
        </p:txBody>
      </p:sp>
      <p:pic>
        <p:nvPicPr>
          <p:cNvPr id="19" name="18 - Εικόνα" descr="bite0.jpg"/>
          <p:cNvPicPr>
            <a:picLocks noChangeAspect="1"/>
          </p:cNvPicPr>
          <p:nvPr/>
        </p:nvPicPr>
        <p:blipFill>
          <a:blip r:embed="rId4" cstate="print"/>
          <a:stretch>
            <a:fillRect/>
          </a:stretch>
        </p:blipFill>
        <p:spPr>
          <a:xfrm>
            <a:off x="1202128" y="3457656"/>
            <a:ext cx="2369740" cy="2400236"/>
          </a:xfrm>
          <a:prstGeom prst="rect">
            <a:avLst/>
          </a:prstGeom>
        </p:spPr>
      </p:pic>
      <p:sp>
        <p:nvSpPr>
          <p:cNvPr id="20" name="2 - Ορθογώνιο"/>
          <p:cNvSpPr>
            <a:spLocks noChangeArrowheads="1"/>
          </p:cNvSpPr>
          <p:nvPr/>
        </p:nvSpPr>
        <p:spPr bwMode="auto">
          <a:xfrm>
            <a:off x="714348" y="5977614"/>
            <a:ext cx="2857497" cy="523220"/>
          </a:xfrm>
          <a:prstGeom prst="rect">
            <a:avLst/>
          </a:prstGeom>
          <a:noFill/>
          <a:ln w="9525">
            <a:noFill/>
            <a:miter lim="800000"/>
            <a:headEnd/>
            <a:tailEnd/>
          </a:ln>
        </p:spPr>
        <p:txBody>
          <a:bodyPr wrap="square">
            <a:spAutoFit/>
            <a:scene3d>
              <a:camera prst="isometricOffAxis1Right"/>
              <a:lightRig rig="threePt" dir="t"/>
            </a:scene3d>
          </a:bodyPr>
          <a:lstStyle/>
          <a:p>
            <a:pPr algn="ctr"/>
            <a:r>
              <a:rPr lang="el-GR" sz="2800" dirty="0" smtClean="0"/>
              <a:t>Δαγκώνουμε</a:t>
            </a:r>
            <a:r>
              <a:rPr lang="el-GR" sz="2400" dirty="0" smtClean="0"/>
              <a:t> </a:t>
            </a:r>
            <a:endParaRPr lang="el-GR" sz="2400" dirty="0"/>
          </a:p>
        </p:txBody>
      </p:sp>
      <p:pic>
        <p:nvPicPr>
          <p:cNvPr id="22" name="21 - Εικόνα" descr="1ec4c587c62e434bb6ebcebf191fb28e.jpg"/>
          <p:cNvPicPr>
            <a:picLocks noChangeAspect="1"/>
          </p:cNvPicPr>
          <p:nvPr/>
        </p:nvPicPr>
        <p:blipFill>
          <a:blip r:embed="rId5" cstate="print"/>
          <a:srcRect l="4686" t="17708" r="7829" b="31250"/>
          <a:stretch>
            <a:fillRect/>
          </a:stretch>
        </p:blipFill>
        <p:spPr>
          <a:xfrm>
            <a:off x="1000100" y="285728"/>
            <a:ext cx="2786082" cy="2437269"/>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1 - Ομάδα"/>
          <p:cNvGrpSpPr/>
          <p:nvPr/>
        </p:nvGrpSpPr>
        <p:grpSpPr>
          <a:xfrm>
            <a:off x="2357422" y="4143380"/>
            <a:ext cx="3571900" cy="2643182"/>
            <a:chOff x="5286380" y="4000528"/>
            <a:chExt cx="3571900" cy="2643182"/>
          </a:xfrm>
        </p:grpSpPr>
        <p:sp>
          <p:nvSpPr>
            <p:cNvPr id="13" name="12 - Έκρηξη 1"/>
            <p:cNvSpPr/>
            <p:nvPr/>
          </p:nvSpPr>
          <p:spPr bwMode="auto">
            <a:xfrm>
              <a:off x="5286380" y="4000528"/>
              <a:ext cx="3571900" cy="2643182"/>
            </a:xfrm>
            <a:prstGeom prst="irregularSeal1">
              <a:avLst/>
            </a:prstGeom>
            <a:solidFill>
              <a:schemeClr val="accent1"/>
            </a:solidFill>
            <a:ln w="28575" cap="flat" cmpd="sng" algn="ctr">
              <a:solidFill>
                <a:schemeClr val="tx1"/>
              </a:solidFill>
              <a:prstDash val="solid"/>
              <a:round/>
              <a:headEnd type="none" w="med" len="med"/>
              <a:tailEnd type="none" w="med" len="med"/>
            </a:ln>
            <a:effectLst>
              <a:glow rad="139700">
                <a:schemeClr val="accent1">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l-GR" sz="2000" i="0" u="none" strike="noStrike" normalizeH="0" baseline="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Comic Sans MS" pitchFamily="66" charset="0"/>
              </a:endParaRPr>
            </a:p>
          </p:txBody>
        </p:sp>
        <p:sp>
          <p:nvSpPr>
            <p:cNvPr id="14" name="13 - TextBox"/>
            <p:cNvSpPr txBox="1"/>
            <p:nvPr/>
          </p:nvSpPr>
          <p:spPr>
            <a:xfrm>
              <a:off x="5500694" y="4857784"/>
              <a:ext cx="3000396" cy="954107"/>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l-GR" sz="2800" b="1" dirty="0" smtClean="0">
                  <a:ln w="11430"/>
                  <a:solidFill>
                    <a:srgbClr val="C00000"/>
                  </a:solidFill>
                  <a:effectLst>
                    <a:outerShdw blurRad="50800" dist="39000" dir="5460000" algn="tl">
                      <a:srgbClr val="000000">
                        <a:alpha val="38000"/>
                      </a:srgbClr>
                    </a:outerShdw>
                  </a:effectLst>
                </a:rPr>
                <a:t>Και δεν ξεχνώ…</a:t>
              </a:r>
            </a:p>
            <a:p>
              <a:pPr algn="ctr"/>
              <a:r>
                <a:rPr lang="el-GR" sz="2800" b="1" dirty="0" smtClean="0">
                  <a:ln w="11430"/>
                  <a:solidFill>
                    <a:srgbClr val="C00000"/>
                  </a:solidFill>
                  <a:effectLst>
                    <a:outerShdw blurRad="50800" dist="39000" dir="5460000" algn="tl">
                      <a:srgbClr val="000000">
                        <a:alpha val="38000"/>
                      </a:srgbClr>
                    </a:outerShdw>
                  </a:effectLst>
                </a:rPr>
                <a:t>Βουρτσίζω!!!</a:t>
              </a:r>
              <a:endParaRPr lang="el-GR" sz="2800" b="1" dirty="0">
                <a:ln w="11430"/>
                <a:solidFill>
                  <a:srgbClr val="C00000"/>
                </a:solidFill>
                <a:effectLst>
                  <a:outerShdw blurRad="50800" dist="39000" dir="5460000" algn="tl">
                    <a:srgbClr val="000000">
                      <a:alpha val="38000"/>
                    </a:srgbClr>
                  </a:outerShdw>
                </a:effectLst>
              </a:endParaRPr>
            </a:p>
          </p:txBody>
        </p:sp>
      </p:grpSp>
      <p:sp>
        <p:nvSpPr>
          <p:cNvPr id="128008" name="AutoShape 8"/>
          <p:cNvSpPr>
            <a:spLocks noChangeArrowheads="1"/>
          </p:cNvSpPr>
          <p:nvPr/>
        </p:nvSpPr>
        <p:spPr bwMode="auto">
          <a:xfrm>
            <a:off x="714348" y="285728"/>
            <a:ext cx="3929090" cy="1928826"/>
          </a:xfrm>
          <a:prstGeom prst="cloudCallout">
            <a:avLst>
              <a:gd name="adj1" fmla="val -33760"/>
              <a:gd name="adj2" fmla="val 99105"/>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w="9525">
            <a:noFill/>
            <a:round/>
            <a:headEnd/>
            <a:tailEnd/>
          </a:ln>
          <a:effectLst/>
        </p:spPr>
        <p:txBody>
          <a:bodyPr/>
          <a:lstStyle/>
          <a:p>
            <a:pPr algn="ctr"/>
            <a:r>
              <a:rPr lang="el-GR" sz="2800" dirty="0" smtClean="0"/>
              <a:t>Ευχαριστούμε για τη συμμετοχή!!</a:t>
            </a:r>
            <a:endParaRPr lang="el-GR" sz="2800" dirty="0"/>
          </a:p>
        </p:txBody>
      </p:sp>
      <p:pic>
        <p:nvPicPr>
          <p:cNvPr id="8" name="7 - Εικόνα" descr="Bugs0.png"/>
          <p:cNvPicPr>
            <a:picLocks noChangeAspect="1"/>
          </p:cNvPicPr>
          <p:nvPr/>
        </p:nvPicPr>
        <p:blipFill>
          <a:blip r:embed="rId3" cstate="print"/>
          <a:stretch>
            <a:fillRect/>
          </a:stretch>
        </p:blipFill>
        <p:spPr>
          <a:xfrm>
            <a:off x="214282" y="2928934"/>
            <a:ext cx="1719268" cy="3571888"/>
          </a:xfrm>
          <a:prstGeom prst="rect">
            <a:avLst/>
          </a:prstGeom>
        </p:spPr>
      </p:pic>
      <p:grpSp>
        <p:nvGrpSpPr>
          <p:cNvPr id="3" name="10 - Ομάδα"/>
          <p:cNvGrpSpPr/>
          <p:nvPr/>
        </p:nvGrpSpPr>
        <p:grpSpPr>
          <a:xfrm rot="595169">
            <a:off x="5380410" y="-270283"/>
            <a:ext cx="3194029" cy="6060799"/>
            <a:chOff x="4643438" y="582887"/>
            <a:chExt cx="3194029" cy="6060799"/>
          </a:xfrm>
        </p:grpSpPr>
        <p:pic>
          <p:nvPicPr>
            <p:cNvPr id="10" name="9 - Εικόνα" descr="toothpaste-clipart-food_toothbrush_with_toothpaste_toothbrush_2.png"/>
            <p:cNvPicPr>
              <a:picLocks noChangeAspect="1"/>
            </p:cNvPicPr>
            <p:nvPr/>
          </p:nvPicPr>
          <p:blipFill>
            <a:blip r:embed="rId4" cstate="print"/>
            <a:stretch>
              <a:fillRect/>
            </a:stretch>
          </p:blipFill>
          <p:spPr>
            <a:xfrm rot="3305739">
              <a:off x="5105509" y="1051896"/>
              <a:ext cx="3200968" cy="2262949"/>
            </a:xfrm>
            <a:prstGeom prst="rect">
              <a:avLst/>
            </a:prstGeom>
          </p:spPr>
        </p:pic>
        <p:pic>
          <p:nvPicPr>
            <p:cNvPr id="6" name="5 - Εικόνα" descr="superman1.gif"/>
            <p:cNvPicPr>
              <a:picLocks noChangeAspect="1"/>
            </p:cNvPicPr>
            <p:nvPr/>
          </p:nvPicPr>
          <p:blipFill>
            <a:blip r:embed="rId5" cstate="print"/>
            <a:stretch>
              <a:fillRect/>
            </a:stretch>
          </p:blipFill>
          <p:spPr>
            <a:xfrm>
              <a:off x="4643438" y="2071678"/>
              <a:ext cx="2563096" cy="457200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0-#ppt_w/2"/>
                                          </p:val>
                                        </p:tav>
                                        <p:tav tm="100000">
                                          <p:val>
                                            <p:strVal val="#ppt_x"/>
                                          </p:val>
                                        </p:tav>
                                      </p:tavLst>
                                    </p:anim>
                                    <p:anim calcmode="lin" valueType="num">
                                      <p:cBhvr additive="base">
                                        <p:cTn id="8" dur="2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53"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txBox="1">
            <a:spLocks/>
          </p:cNvSpPr>
          <p:nvPr/>
        </p:nvSpPr>
        <p:spPr>
          <a:xfrm>
            <a:off x="428625" y="0"/>
            <a:ext cx="8229600" cy="1203325"/>
          </a:xfrm>
          <a:prstGeom prst="rect">
            <a:avLst/>
          </a:prstGeom>
        </p:spPr>
        <p:txBody>
          <a:bodyPr/>
          <a:lstStyle/>
          <a:p>
            <a:pPr algn="ctr">
              <a:defRPr/>
            </a:pPr>
            <a:r>
              <a:rPr lang="el-GR" sz="3200" b="1" dirty="0">
                <a:latin typeface="Arial" pitchFamily="34" charset="0"/>
                <a:ea typeface="+mj-ea"/>
                <a:cs typeface="Arial" pitchFamily="34" charset="0"/>
              </a:rPr>
              <a:t>Γνωρίζουμε άλλες λέξεις που περιέχουν την λέξη </a:t>
            </a:r>
            <a:r>
              <a:rPr lang="el-GR" sz="3200" b="1" dirty="0" smtClean="0">
                <a:latin typeface="Arial" pitchFamily="34" charset="0"/>
                <a:ea typeface="+mj-ea"/>
                <a:cs typeface="Arial" pitchFamily="34" charset="0"/>
              </a:rPr>
              <a:t>«δόντι»;;</a:t>
            </a:r>
            <a:endParaRPr lang="el-GR" sz="3200" b="1" dirty="0">
              <a:latin typeface="Arial" pitchFamily="34" charset="0"/>
              <a:ea typeface="+mj-ea"/>
              <a:cs typeface="Arial" pitchFamily="34" charset="0"/>
            </a:endParaRPr>
          </a:p>
        </p:txBody>
      </p:sp>
      <p:grpSp>
        <p:nvGrpSpPr>
          <p:cNvPr id="20" name="19 - Ομάδα"/>
          <p:cNvGrpSpPr/>
          <p:nvPr/>
        </p:nvGrpSpPr>
        <p:grpSpPr>
          <a:xfrm>
            <a:off x="749539" y="1416594"/>
            <a:ext cx="1822704" cy="2226720"/>
            <a:chOff x="749539" y="1071546"/>
            <a:chExt cx="1822704" cy="2226720"/>
          </a:xfrm>
        </p:grpSpPr>
        <p:pic>
          <p:nvPicPr>
            <p:cNvPr id="8" name="7 - Εικόνα" descr="dentist cartoon.jpg"/>
            <p:cNvPicPr>
              <a:picLocks noChangeAspect="1"/>
            </p:cNvPicPr>
            <p:nvPr/>
          </p:nvPicPr>
          <p:blipFill>
            <a:blip r:embed="rId3" cstate="print"/>
            <a:stretch>
              <a:fillRect/>
            </a:stretch>
          </p:blipFill>
          <p:spPr>
            <a:xfrm>
              <a:off x="749539" y="1071546"/>
              <a:ext cx="1822704" cy="1865376"/>
            </a:xfrm>
            <a:prstGeom prst="rect">
              <a:avLst/>
            </a:prstGeom>
          </p:spPr>
        </p:pic>
        <p:sp>
          <p:nvSpPr>
            <p:cNvPr id="14" name="13 - TextBox"/>
            <p:cNvSpPr txBox="1"/>
            <p:nvPr/>
          </p:nvSpPr>
          <p:spPr>
            <a:xfrm>
              <a:off x="767916" y="2928934"/>
              <a:ext cx="1785950" cy="369332"/>
            </a:xfrm>
            <a:prstGeom prst="rect">
              <a:avLst/>
            </a:prstGeom>
            <a:noFill/>
          </p:spPr>
          <p:txBody>
            <a:bodyPr wrap="square" rtlCol="0">
              <a:spAutoFit/>
            </a:bodyPr>
            <a:lstStyle/>
            <a:p>
              <a:pPr algn="ctr"/>
              <a:r>
                <a:rPr lang="el-GR" dirty="0" smtClean="0"/>
                <a:t>Οδοντίατρος</a:t>
              </a:r>
              <a:endParaRPr lang="el-GR" dirty="0"/>
            </a:p>
          </p:txBody>
        </p:sp>
      </p:grpSp>
      <p:grpSp>
        <p:nvGrpSpPr>
          <p:cNvPr id="21" name="20 - Ομάδα"/>
          <p:cNvGrpSpPr/>
          <p:nvPr/>
        </p:nvGrpSpPr>
        <p:grpSpPr>
          <a:xfrm>
            <a:off x="785786" y="4315631"/>
            <a:ext cx="1785950" cy="1440902"/>
            <a:chOff x="767916" y="3214686"/>
            <a:chExt cx="1785950" cy="1440902"/>
          </a:xfrm>
        </p:grpSpPr>
        <p:pic>
          <p:nvPicPr>
            <p:cNvPr id="9" name="8 - Εικόνα" descr="odontostoixia.jpg"/>
            <p:cNvPicPr>
              <a:picLocks noChangeAspect="1"/>
            </p:cNvPicPr>
            <p:nvPr/>
          </p:nvPicPr>
          <p:blipFill>
            <a:blip r:embed="rId4" cstate="print"/>
            <a:srcRect l="7407" t="18519" r="11110" b="18517"/>
            <a:stretch>
              <a:fillRect/>
            </a:stretch>
          </p:blipFill>
          <p:spPr>
            <a:xfrm>
              <a:off x="875073" y="3214686"/>
              <a:ext cx="1571636" cy="1214446"/>
            </a:xfrm>
            <a:prstGeom prst="rect">
              <a:avLst/>
            </a:prstGeom>
          </p:spPr>
        </p:pic>
        <p:sp>
          <p:nvSpPr>
            <p:cNvPr id="15" name="14 - TextBox"/>
            <p:cNvSpPr txBox="1"/>
            <p:nvPr/>
          </p:nvSpPr>
          <p:spPr>
            <a:xfrm>
              <a:off x="767916" y="4286256"/>
              <a:ext cx="1785950" cy="369332"/>
            </a:xfrm>
            <a:prstGeom prst="rect">
              <a:avLst/>
            </a:prstGeom>
            <a:noFill/>
          </p:spPr>
          <p:txBody>
            <a:bodyPr wrap="square" rtlCol="0">
              <a:spAutoFit/>
            </a:bodyPr>
            <a:lstStyle/>
            <a:p>
              <a:pPr algn="ctr"/>
              <a:r>
                <a:rPr lang="el-GR" dirty="0" smtClean="0"/>
                <a:t>Οδοντοστοιχία</a:t>
              </a:r>
              <a:endParaRPr lang="el-GR" dirty="0"/>
            </a:p>
          </p:txBody>
        </p:sp>
      </p:grpSp>
      <p:grpSp>
        <p:nvGrpSpPr>
          <p:cNvPr id="23" name="22 - Ομάδα"/>
          <p:cNvGrpSpPr/>
          <p:nvPr/>
        </p:nvGrpSpPr>
        <p:grpSpPr>
          <a:xfrm>
            <a:off x="3500430" y="4071397"/>
            <a:ext cx="1785950" cy="1929371"/>
            <a:chOff x="5839223" y="1214422"/>
            <a:chExt cx="1785950" cy="1929371"/>
          </a:xfrm>
        </p:grpSpPr>
        <p:pic>
          <p:nvPicPr>
            <p:cNvPr id="10" name="9 - Εικόνα" descr="toothache.jpg"/>
            <p:cNvPicPr>
              <a:picLocks noChangeAspect="1"/>
            </p:cNvPicPr>
            <p:nvPr/>
          </p:nvPicPr>
          <p:blipFill>
            <a:blip r:embed="rId5" cstate="print"/>
            <a:srcRect b="9375"/>
            <a:stretch>
              <a:fillRect/>
            </a:stretch>
          </p:blipFill>
          <p:spPr>
            <a:xfrm>
              <a:off x="5929322" y="1214422"/>
              <a:ext cx="1605752" cy="1571635"/>
            </a:xfrm>
            <a:prstGeom prst="rect">
              <a:avLst/>
            </a:prstGeom>
          </p:spPr>
        </p:pic>
        <p:sp>
          <p:nvSpPr>
            <p:cNvPr id="16" name="15 - TextBox"/>
            <p:cNvSpPr txBox="1"/>
            <p:nvPr/>
          </p:nvSpPr>
          <p:spPr>
            <a:xfrm>
              <a:off x="5839223" y="2774461"/>
              <a:ext cx="1785950" cy="369332"/>
            </a:xfrm>
            <a:prstGeom prst="rect">
              <a:avLst/>
            </a:prstGeom>
            <a:noFill/>
          </p:spPr>
          <p:txBody>
            <a:bodyPr wrap="square" rtlCol="0">
              <a:spAutoFit/>
            </a:bodyPr>
            <a:lstStyle/>
            <a:p>
              <a:pPr algn="ctr"/>
              <a:r>
                <a:rPr lang="el-GR" dirty="0" smtClean="0"/>
                <a:t>Πονόδοντος</a:t>
              </a:r>
              <a:endParaRPr lang="el-GR" dirty="0"/>
            </a:p>
          </p:txBody>
        </p:sp>
      </p:grpSp>
      <p:grpSp>
        <p:nvGrpSpPr>
          <p:cNvPr id="24" name="23 - Ομάδα"/>
          <p:cNvGrpSpPr/>
          <p:nvPr/>
        </p:nvGrpSpPr>
        <p:grpSpPr>
          <a:xfrm>
            <a:off x="6357950" y="1596993"/>
            <a:ext cx="1785950" cy="1865922"/>
            <a:chOff x="5839223" y="3132197"/>
            <a:chExt cx="1785950" cy="1865922"/>
          </a:xfrm>
        </p:grpSpPr>
        <p:pic>
          <p:nvPicPr>
            <p:cNvPr id="12" name="11 - Εικόνα" descr="istockphoto-690899582-612x612.jpg"/>
            <p:cNvPicPr>
              <a:picLocks noChangeAspect="1"/>
            </p:cNvPicPr>
            <p:nvPr/>
          </p:nvPicPr>
          <p:blipFill>
            <a:blip r:embed="rId6" cstate="print"/>
            <a:stretch>
              <a:fillRect/>
            </a:stretch>
          </p:blipFill>
          <p:spPr>
            <a:xfrm>
              <a:off x="5978105" y="3132197"/>
              <a:ext cx="1508186" cy="1508186"/>
            </a:xfrm>
            <a:prstGeom prst="rect">
              <a:avLst/>
            </a:prstGeom>
          </p:spPr>
        </p:pic>
        <p:sp>
          <p:nvSpPr>
            <p:cNvPr id="17" name="16 - TextBox"/>
            <p:cNvSpPr txBox="1"/>
            <p:nvPr/>
          </p:nvSpPr>
          <p:spPr>
            <a:xfrm>
              <a:off x="5839223" y="4628787"/>
              <a:ext cx="1785950" cy="369332"/>
            </a:xfrm>
            <a:prstGeom prst="rect">
              <a:avLst/>
            </a:prstGeom>
            <a:noFill/>
          </p:spPr>
          <p:txBody>
            <a:bodyPr wrap="square" rtlCol="0">
              <a:spAutoFit/>
            </a:bodyPr>
            <a:lstStyle/>
            <a:p>
              <a:pPr algn="ctr"/>
              <a:r>
                <a:rPr lang="el-GR" dirty="0" smtClean="0"/>
                <a:t>Οδοντογλυφίδα</a:t>
              </a:r>
              <a:endParaRPr lang="el-GR" dirty="0"/>
            </a:p>
          </p:txBody>
        </p:sp>
      </p:grpSp>
      <p:grpSp>
        <p:nvGrpSpPr>
          <p:cNvPr id="25" name="24 - Ομάδα"/>
          <p:cNvGrpSpPr/>
          <p:nvPr/>
        </p:nvGrpSpPr>
        <p:grpSpPr>
          <a:xfrm>
            <a:off x="6286512" y="4127077"/>
            <a:ext cx="1785950" cy="1818011"/>
            <a:chOff x="5848553" y="4623527"/>
            <a:chExt cx="1785950" cy="1818011"/>
          </a:xfrm>
        </p:grpSpPr>
        <p:pic>
          <p:nvPicPr>
            <p:cNvPr id="13" name="12 - Εικόνα" descr="toothpaste.jpg"/>
            <p:cNvPicPr>
              <a:picLocks noChangeAspect="1"/>
            </p:cNvPicPr>
            <p:nvPr/>
          </p:nvPicPr>
          <p:blipFill>
            <a:blip r:embed="rId7" cstate="print"/>
            <a:stretch>
              <a:fillRect/>
            </a:stretch>
          </p:blipFill>
          <p:spPr>
            <a:xfrm>
              <a:off x="6011390" y="4623527"/>
              <a:ext cx="1460276" cy="1460276"/>
            </a:xfrm>
            <a:prstGeom prst="rect">
              <a:avLst/>
            </a:prstGeom>
          </p:spPr>
        </p:pic>
        <p:sp>
          <p:nvSpPr>
            <p:cNvPr id="18" name="17 - TextBox"/>
            <p:cNvSpPr txBox="1"/>
            <p:nvPr/>
          </p:nvSpPr>
          <p:spPr>
            <a:xfrm>
              <a:off x="5848553" y="6072206"/>
              <a:ext cx="1785950" cy="369332"/>
            </a:xfrm>
            <a:prstGeom prst="rect">
              <a:avLst/>
            </a:prstGeom>
            <a:noFill/>
          </p:spPr>
          <p:txBody>
            <a:bodyPr wrap="square" rtlCol="0">
              <a:spAutoFit/>
            </a:bodyPr>
            <a:lstStyle/>
            <a:p>
              <a:pPr algn="ctr"/>
              <a:r>
                <a:rPr lang="el-GR" dirty="0" smtClean="0"/>
                <a:t>Οδοντόπαστα</a:t>
              </a:r>
              <a:endParaRPr lang="el-GR" dirty="0"/>
            </a:p>
          </p:txBody>
        </p:sp>
      </p:grpSp>
      <p:grpSp>
        <p:nvGrpSpPr>
          <p:cNvPr id="22" name="21 - Ομάδα"/>
          <p:cNvGrpSpPr/>
          <p:nvPr/>
        </p:nvGrpSpPr>
        <p:grpSpPr>
          <a:xfrm>
            <a:off x="3286116" y="1559470"/>
            <a:ext cx="2321715" cy="1940968"/>
            <a:chOff x="500034" y="4714884"/>
            <a:chExt cx="2321715" cy="1940968"/>
          </a:xfrm>
        </p:grpSpPr>
        <p:pic>
          <p:nvPicPr>
            <p:cNvPr id="11" name="10 - Εικόνα" descr="odontotexnitis.jpg"/>
            <p:cNvPicPr>
              <a:picLocks noChangeAspect="1"/>
            </p:cNvPicPr>
            <p:nvPr/>
          </p:nvPicPr>
          <p:blipFill>
            <a:blip r:embed="rId8" cstate="print"/>
            <a:stretch>
              <a:fillRect/>
            </a:stretch>
          </p:blipFill>
          <p:spPr>
            <a:xfrm>
              <a:off x="500034" y="4714884"/>
              <a:ext cx="2321715" cy="1547810"/>
            </a:xfrm>
            <a:prstGeom prst="rect">
              <a:avLst/>
            </a:prstGeom>
          </p:spPr>
        </p:pic>
        <p:sp>
          <p:nvSpPr>
            <p:cNvPr id="19" name="18 - TextBox"/>
            <p:cNvSpPr txBox="1"/>
            <p:nvPr/>
          </p:nvSpPr>
          <p:spPr>
            <a:xfrm>
              <a:off x="767916" y="6286520"/>
              <a:ext cx="1785950" cy="369332"/>
            </a:xfrm>
            <a:prstGeom prst="rect">
              <a:avLst/>
            </a:prstGeom>
            <a:noFill/>
          </p:spPr>
          <p:txBody>
            <a:bodyPr wrap="square" rtlCol="0">
              <a:spAutoFit/>
            </a:bodyPr>
            <a:lstStyle/>
            <a:p>
              <a:pPr algn="ctr"/>
              <a:r>
                <a:rPr lang="el-GR" dirty="0" smtClean="0"/>
                <a:t>Οδοντοτεχνίτης</a:t>
              </a:r>
              <a:endParaRPr lang="el-GR" dirty="0"/>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txBox="1">
            <a:spLocks/>
          </p:cNvSpPr>
          <p:nvPr/>
        </p:nvSpPr>
        <p:spPr>
          <a:xfrm>
            <a:off x="428625" y="0"/>
            <a:ext cx="8229600" cy="1203325"/>
          </a:xfrm>
          <a:prstGeom prst="rect">
            <a:avLst/>
          </a:prstGeom>
        </p:spPr>
        <p:txBody>
          <a:bodyPr/>
          <a:lstStyle/>
          <a:p>
            <a:pPr algn="ctr">
              <a:defRPr/>
            </a:pPr>
            <a:r>
              <a:rPr lang="el-GR" sz="3200" b="1" dirty="0">
                <a:latin typeface="Arial" pitchFamily="34" charset="0"/>
                <a:ea typeface="+mj-ea"/>
                <a:cs typeface="Arial" pitchFamily="34" charset="0"/>
              </a:rPr>
              <a:t>Γνωρίζουμε άλλες λέξεις που περιέχουν την λέξη </a:t>
            </a:r>
            <a:r>
              <a:rPr lang="el-GR" sz="3200" b="1" dirty="0" smtClean="0">
                <a:latin typeface="Arial" pitchFamily="34" charset="0"/>
                <a:ea typeface="+mj-ea"/>
                <a:cs typeface="Arial" pitchFamily="34" charset="0"/>
              </a:rPr>
              <a:t>«δόντι»;;</a:t>
            </a:r>
            <a:endParaRPr lang="el-GR" sz="3200" b="1" dirty="0">
              <a:latin typeface="Arial" pitchFamily="34" charset="0"/>
              <a:ea typeface="+mj-ea"/>
              <a:cs typeface="Arial" pitchFamily="34" charset="0"/>
            </a:endParaRPr>
          </a:p>
        </p:txBody>
      </p:sp>
      <p:graphicFrame>
        <p:nvGraphicFramePr>
          <p:cNvPr id="5" name="4 - Διάγραμμα"/>
          <p:cNvGraphicFramePr/>
          <p:nvPr/>
        </p:nvGraphicFramePr>
        <p:xfrm>
          <a:off x="1285852" y="1142984"/>
          <a:ext cx="6096000" cy="11033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5 - Διάγραμμα"/>
          <p:cNvGraphicFramePr/>
          <p:nvPr/>
        </p:nvGraphicFramePr>
        <p:xfrm>
          <a:off x="1285852" y="2295912"/>
          <a:ext cx="6096000" cy="110330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 name="6 - Διάγραμμα"/>
          <p:cNvGraphicFramePr/>
          <p:nvPr/>
        </p:nvGraphicFramePr>
        <p:xfrm>
          <a:off x="1285852" y="3448840"/>
          <a:ext cx="6096000" cy="110330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8" name="7 - Διάγραμμα"/>
          <p:cNvGraphicFramePr/>
          <p:nvPr/>
        </p:nvGraphicFramePr>
        <p:xfrm>
          <a:off x="1285852" y="4601768"/>
          <a:ext cx="6096000" cy="1103306"/>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9" name="8 - Διάγραμμα"/>
          <p:cNvGraphicFramePr/>
          <p:nvPr/>
        </p:nvGraphicFramePr>
        <p:xfrm>
          <a:off x="1285852" y="5754694"/>
          <a:ext cx="6096000" cy="110330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AutoShape 3"/>
          <p:cNvSpPr>
            <a:spLocks noChangeArrowheads="1"/>
          </p:cNvSpPr>
          <p:nvPr/>
        </p:nvSpPr>
        <p:spPr bwMode="auto">
          <a:xfrm>
            <a:off x="1331913" y="260350"/>
            <a:ext cx="6264275" cy="1152525"/>
          </a:xfrm>
          <a:prstGeom prst="wedgeRoundRectCallout">
            <a:avLst>
              <a:gd name="adj1" fmla="val 39419"/>
              <a:gd name="adj2" fmla="val 130815"/>
              <a:gd name="adj3" fmla="val 16667"/>
            </a:avLst>
          </a:prstGeom>
          <a:solidFill>
            <a:schemeClr val="accent5">
              <a:lumMod val="20000"/>
              <a:lumOff val="80000"/>
            </a:schemeClr>
          </a:solidFill>
          <a:ln w="9525">
            <a:noFill/>
            <a:miter lim="800000"/>
            <a:headEnd/>
            <a:tailEnd/>
          </a:ln>
          <a:effectLst/>
        </p:spPr>
        <p:txBody>
          <a:bodyPr/>
          <a:lstStyle/>
          <a:p>
            <a:r>
              <a:rPr lang="el-GR" sz="2800" dirty="0"/>
              <a:t>Ας δούμε… πώς είναι φτιαγμένα τα δοντάκια μας;</a:t>
            </a:r>
          </a:p>
        </p:txBody>
      </p:sp>
      <p:pic>
        <p:nvPicPr>
          <p:cNvPr id="9" name="8 - Εικόνα" descr="bugs_bunny_final_by_andybuckle-d3itbhr.png"/>
          <p:cNvPicPr>
            <a:picLocks noChangeAspect="1"/>
          </p:cNvPicPr>
          <p:nvPr/>
        </p:nvPicPr>
        <p:blipFill>
          <a:blip r:embed="rId3" cstate="print"/>
          <a:stretch>
            <a:fillRect/>
          </a:stretch>
        </p:blipFill>
        <p:spPr>
          <a:xfrm>
            <a:off x="6572264" y="1785926"/>
            <a:ext cx="2441453" cy="3041910"/>
          </a:xfrm>
          <a:prstGeom prst="rect">
            <a:avLst/>
          </a:prstGeom>
        </p:spPr>
      </p:pic>
      <p:pic>
        <p:nvPicPr>
          <p:cNvPr id="5" name="4 - Εικόνα" descr="tooth-anatomy-damage-cut-teeth-gums-vector-illustration_1284-42680.jpg"/>
          <p:cNvPicPr>
            <a:picLocks noChangeAspect="1"/>
          </p:cNvPicPr>
          <p:nvPr/>
        </p:nvPicPr>
        <p:blipFill>
          <a:blip r:embed="rId4" cstate="print"/>
          <a:srcRect l="-320" t="878" r="47604" b="47604"/>
          <a:stretch>
            <a:fillRect/>
          </a:stretch>
        </p:blipFill>
        <p:spPr>
          <a:xfrm>
            <a:off x="1857356" y="2071678"/>
            <a:ext cx="4302892" cy="4205100"/>
          </a:xfrm>
          <a:prstGeom prst="round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AutoShape 3"/>
          <p:cNvSpPr>
            <a:spLocks noChangeArrowheads="1"/>
          </p:cNvSpPr>
          <p:nvPr/>
        </p:nvSpPr>
        <p:spPr bwMode="auto">
          <a:xfrm>
            <a:off x="1331913" y="260350"/>
            <a:ext cx="6264275" cy="1152525"/>
          </a:xfrm>
          <a:prstGeom prst="wedgeRoundRectCallout">
            <a:avLst>
              <a:gd name="adj1" fmla="val 39419"/>
              <a:gd name="adj2" fmla="val 130815"/>
              <a:gd name="adj3" fmla="val 16667"/>
            </a:avLst>
          </a:prstGeom>
          <a:solidFill>
            <a:schemeClr val="accent5">
              <a:lumMod val="20000"/>
              <a:lumOff val="80000"/>
            </a:schemeClr>
          </a:solidFill>
          <a:ln w="9525">
            <a:noFill/>
            <a:miter lim="800000"/>
            <a:headEnd/>
            <a:tailEnd/>
          </a:ln>
          <a:effectLst/>
        </p:spPr>
        <p:txBody>
          <a:bodyPr/>
          <a:lstStyle/>
          <a:p>
            <a:r>
              <a:rPr lang="el-GR" sz="2800" dirty="0"/>
              <a:t>Ας δούμε… πώς είναι φτιαγμένα τα δοντάκια μας;</a:t>
            </a:r>
          </a:p>
        </p:txBody>
      </p:sp>
      <p:pic>
        <p:nvPicPr>
          <p:cNvPr id="9" name="8 - Εικόνα" descr="bugs_bunny_final_by_andybuckle-d3itbhr.png"/>
          <p:cNvPicPr>
            <a:picLocks noChangeAspect="1"/>
          </p:cNvPicPr>
          <p:nvPr/>
        </p:nvPicPr>
        <p:blipFill>
          <a:blip r:embed="rId3" cstate="print"/>
          <a:stretch>
            <a:fillRect/>
          </a:stretch>
        </p:blipFill>
        <p:spPr>
          <a:xfrm>
            <a:off x="6572264" y="1785926"/>
            <a:ext cx="2441453" cy="3041910"/>
          </a:xfrm>
          <a:prstGeom prst="rect">
            <a:avLst/>
          </a:prstGeom>
        </p:spPr>
      </p:pic>
      <p:pic>
        <p:nvPicPr>
          <p:cNvPr id="5" name="4 - Εικόνα" descr="tooth-anatomy-damage-cut-teeth-gums-vector-illustration_1284-42680.jpg"/>
          <p:cNvPicPr>
            <a:picLocks noChangeAspect="1"/>
          </p:cNvPicPr>
          <p:nvPr/>
        </p:nvPicPr>
        <p:blipFill>
          <a:blip r:embed="rId4" cstate="print"/>
          <a:srcRect l="-320" t="878" r="47604" b="47604"/>
          <a:stretch>
            <a:fillRect/>
          </a:stretch>
        </p:blipFill>
        <p:spPr>
          <a:xfrm>
            <a:off x="1857356" y="2071678"/>
            <a:ext cx="4302892" cy="4205100"/>
          </a:xfrm>
          <a:prstGeom prst="roundRect">
            <a:avLst/>
          </a:prstGeom>
        </p:spPr>
      </p:pic>
      <p:sp>
        <p:nvSpPr>
          <p:cNvPr id="7" name="6 - Επεξήγηση με γραμμή 1 (γραμμή έμφασης)"/>
          <p:cNvSpPr/>
          <p:nvPr/>
        </p:nvSpPr>
        <p:spPr>
          <a:xfrm>
            <a:off x="357158" y="1714488"/>
            <a:ext cx="2000264" cy="1000132"/>
          </a:xfrm>
          <a:prstGeom prst="accentCallout1">
            <a:avLst>
              <a:gd name="adj1" fmla="val 36863"/>
              <a:gd name="adj2" fmla="val 71882"/>
              <a:gd name="adj3" fmla="val 117022"/>
              <a:gd name="adj4" fmla="val 145115"/>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8" name="7 - TextBox"/>
          <p:cNvSpPr txBox="1"/>
          <p:nvPr/>
        </p:nvSpPr>
        <p:spPr>
          <a:xfrm>
            <a:off x="357158" y="1785926"/>
            <a:ext cx="1428760" cy="923330"/>
          </a:xfrm>
          <a:prstGeom prst="rect">
            <a:avLst/>
          </a:prstGeom>
          <a:noFill/>
        </p:spPr>
        <p:txBody>
          <a:bodyPr wrap="square" rtlCol="0">
            <a:spAutoFit/>
          </a:bodyPr>
          <a:lstStyle/>
          <a:p>
            <a:pPr algn="r"/>
            <a:r>
              <a:rPr lang="el-GR" dirty="0" smtClean="0"/>
              <a:t>Αδαμαντίνη : σκληρή σαν διαμάντι</a:t>
            </a:r>
            <a:endParaRPr lang="el-GR" dirty="0"/>
          </a:p>
        </p:txBody>
      </p:sp>
      <p:sp>
        <p:nvSpPr>
          <p:cNvPr id="10" name="9 - TextBox"/>
          <p:cNvSpPr txBox="1"/>
          <p:nvPr/>
        </p:nvSpPr>
        <p:spPr>
          <a:xfrm>
            <a:off x="357158" y="3071810"/>
            <a:ext cx="1428760" cy="1477328"/>
          </a:xfrm>
          <a:prstGeom prst="rect">
            <a:avLst/>
          </a:prstGeom>
          <a:noFill/>
        </p:spPr>
        <p:txBody>
          <a:bodyPr wrap="square" rtlCol="0">
            <a:spAutoFit/>
          </a:bodyPr>
          <a:lstStyle/>
          <a:p>
            <a:pPr algn="r"/>
            <a:r>
              <a:rPr lang="el-GR" dirty="0" smtClean="0"/>
              <a:t>Οδοντίνη : πιο μαλακή, βασική ουσία του δοντιού </a:t>
            </a:r>
            <a:endParaRPr lang="el-GR" dirty="0"/>
          </a:p>
        </p:txBody>
      </p:sp>
      <p:sp>
        <p:nvSpPr>
          <p:cNvPr id="11" name="10 - Επεξήγηση με γραμμή 1 (γραμμή έμφασης)"/>
          <p:cNvSpPr/>
          <p:nvPr/>
        </p:nvSpPr>
        <p:spPr>
          <a:xfrm>
            <a:off x="357158" y="3143248"/>
            <a:ext cx="2000264" cy="1357322"/>
          </a:xfrm>
          <a:prstGeom prst="accentCallout1">
            <a:avLst>
              <a:gd name="adj1" fmla="val 36863"/>
              <a:gd name="adj2" fmla="val 71882"/>
              <a:gd name="adj3" fmla="val 12836"/>
              <a:gd name="adj4" fmla="val 154152"/>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2" name="11 - TextBox"/>
          <p:cNvSpPr txBox="1"/>
          <p:nvPr/>
        </p:nvSpPr>
        <p:spPr>
          <a:xfrm>
            <a:off x="285720" y="4786322"/>
            <a:ext cx="1428760" cy="1477328"/>
          </a:xfrm>
          <a:prstGeom prst="rect">
            <a:avLst/>
          </a:prstGeom>
          <a:noFill/>
        </p:spPr>
        <p:txBody>
          <a:bodyPr wrap="square" rtlCol="0">
            <a:spAutoFit/>
          </a:bodyPr>
          <a:lstStyle/>
          <a:p>
            <a:pPr algn="r"/>
            <a:r>
              <a:rPr lang="el-GR" dirty="0" smtClean="0"/>
              <a:t>Πολφός: εσωτερικά «καλώδια» με νεύρα και αγγεία</a:t>
            </a:r>
            <a:endParaRPr lang="el-GR" dirty="0"/>
          </a:p>
        </p:txBody>
      </p:sp>
      <p:sp>
        <p:nvSpPr>
          <p:cNvPr id="13" name="12 - Επεξήγηση με γραμμή 1 (γραμμή έμφασης)"/>
          <p:cNvSpPr/>
          <p:nvPr/>
        </p:nvSpPr>
        <p:spPr>
          <a:xfrm>
            <a:off x="428596" y="4857760"/>
            <a:ext cx="2000264" cy="1357322"/>
          </a:xfrm>
          <a:prstGeom prst="accentCallout1">
            <a:avLst>
              <a:gd name="adj1" fmla="val 36863"/>
              <a:gd name="adj2" fmla="val 68432"/>
              <a:gd name="adj3" fmla="val 12836"/>
              <a:gd name="adj4" fmla="val 154152"/>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4" name="13 - Επεξήγηση με γραμμή 1 (γραμμή έμφασης)"/>
          <p:cNvSpPr/>
          <p:nvPr/>
        </p:nvSpPr>
        <p:spPr>
          <a:xfrm>
            <a:off x="6357950" y="5357826"/>
            <a:ext cx="2000264" cy="1000132"/>
          </a:xfrm>
          <a:prstGeom prst="accentCallout1">
            <a:avLst>
              <a:gd name="adj1" fmla="val 33673"/>
              <a:gd name="adj2" fmla="val -2536"/>
              <a:gd name="adj3" fmla="val -3110"/>
              <a:gd name="adj4" fmla="val -42525"/>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l-GR" dirty="0"/>
          </a:p>
        </p:txBody>
      </p:sp>
      <p:sp>
        <p:nvSpPr>
          <p:cNvPr id="15" name="14 - TextBox"/>
          <p:cNvSpPr txBox="1"/>
          <p:nvPr/>
        </p:nvSpPr>
        <p:spPr>
          <a:xfrm>
            <a:off x="6357950" y="5300505"/>
            <a:ext cx="1785950" cy="1200329"/>
          </a:xfrm>
          <a:prstGeom prst="rect">
            <a:avLst/>
          </a:prstGeom>
          <a:noFill/>
        </p:spPr>
        <p:txBody>
          <a:bodyPr wrap="square" rtlCol="0">
            <a:spAutoFit/>
          </a:bodyPr>
          <a:lstStyle/>
          <a:p>
            <a:r>
              <a:rPr lang="el-GR" dirty="0" smtClean="0"/>
              <a:t>Κόκκαλο γνάθου: μέσα σ’ αυτό στηρίζεται το δοντάκι</a:t>
            </a:r>
            <a:endParaRPr lang="el-GR" dirty="0"/>
          </a:p>
        </p:txBody>
      </p:sp>
      <p:sp>
        <p:nvSpPr>
          <p:cNvPr id="16" name="15 - Επεξήγηση με γραμμή 1 (γραμμή έμφασης)"/>
          <p:cNvSpPr/>
          <p:nvPr/>
        </p:nvSpPr>
        <p:spPr>
          <a:xfrm>
            <a:off x="5929322" y="3857628"/>
            <a:ext cx="2000264" cy="1143008"/>
          </a:xfrm>
          <a:prstGeom prst="accentCallout1">
            <a:avLst>
              <a:gd name="adj1" fmla="val 40465"/>
              <a:gd name="adj2" fmla="val 13852"/>
              <a:gd name="adj3" fmla="val -3110"/>
              <a:gd name="adj4" fmla="val -42525"/>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l-GR" dirty="0"/>
          </a:p>
        </p:txBody>
      </p:sp>
      <p:sp>
        <p:nvSpPr>
          <p:cNvPr id="17" name="16 - TextBox"/>
          <p:cNvSpPr txBox="1"/>
          <p:nvPr/>
        </p:nvSpPr>
        <p:spPr>
          <a:xfrm>
            <a:off x="6215074" y="3857628"/>
            <a:ext cx="1571636" cy="1200329"/>
          </a:xfrm>
          <a:prstGeom prst="rect">
            <a:avLst/>
          </a:prstGeom>
          <a:noFill/>
        </p:spPr>
        <p:txBody>
          <a:bodyPr wrap="square" rtlCol="0">
            <a:spAutoFit/>
          </a:bodyPr>
          <a:lstStyle/>
          <a:p>
            <a:pPr fontAlgn="base">
              <a:spcBef>
                <a:spcPct val="0"/>
              </a:spcBef>
              <a:spcAft>
                <a:spcPct val="0"/>
              </a:spcAft>
            </a:pPr>
            <a:r>
              <a:rPr lang="el-GR" dirty="0" smtClean="0"/>
              <a:t>Ούλα: αγκαλιάζουν το δόντι σαν «κουβέρτα»</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17 - Εικόνα" descr="how-to-draw-teeth_1_000000003037_5.jpg"/>
          <p:cNvPicPr>
            <a:picLocks noChangeAspect="1"/>
          </p:cNvPicPr>
          <p:nvPr/>
        </p:nvPicPr>
        <p:blipFill>
          <a:blip r:embed="rId3" cstate="print"/>
          <a:srcRect l="2410" t="3861" r="2409" b="5409"/>
          <a:stretch>
            <a:fillRect/>
          </a:stretch>
        </p:blipFill>
        <p:spPr>
          <a:xfrm>
            <a:off x="500034" y="1500174"/>
            <a:ext cx="5643602" cy="3357586"/>
          </a:xfrm>
          <a:prstGeom prst="rect">
            <a:avLst/>
          </a:prstGeom>
          <a:ln>
            <a:noFill/>
          </a:ln>
          <a:effectLst>
            <a:softEdge rad="112500"/>
          </a:effectLst>
        </p:spPr>
      </p:pic>
      <p:grpSp>
        <p:nvGrpSpPr>
          <p:cNvPr id="2" name="25 - Ομάδα"/>
          <p:cNvGrpSpPr/>
          <p:nvPr/>
        </p:nvGrpSpPr>
        <p:grpSpPr>
          <a:xfrm>
            <a:off x="2071670" y="357166"/>
            <a:ext cx="4357718" cy="2643207"/>
            <a:chOff x="2071670" y="357166"/>
            <a:chExt cx="4357718" cy="2643207"/>
          </a:xfrm>
        </p:grpSpPr>
        <p:cxnSp>
          <p:nvCxnSpPr>
            <p:cNvPr id="11" name="10 - Ευθεία γραμμή σύνδεσης"/>
            <p:cNvCxnSpPr/>
            <p:nvPr/>
          </p:nvCxnSpPr>
          <p:spPr bwMode="auto">
            <a:xfrm rot="10800000" flipV="1">
              <a:off x="2071670" y="1714488"/>
              <a:ext cx="1785950" cy="1071570"/>
            </a:xfrm>
            <a:prstGeom prst="line">
              <a:avLst/>
            </a:prstGeom>
            <a:ln>
              <a:solidFill>
                <a:srgbClr val="F2EC00"/>
              </a:solidFill>
              <a:headEnd type="none" w="med" len="med"/>
              <a:tailEnd type="none" w="med" len="med"/>
            </a:ln>
            <a:effectLst>
              <a:glow rad="228600">
                <a:schemeClr val="accent2">
                  <a:satMod val="175000"/>
                  <a:alpha val="40000"/>
                </a:schemeClr>
              </a:glow>
              <a:outerShdw blurRad="40000" dist="23000" dir="5400000" rotWithShape="0">
                <a:srgbClr val="000000">
                  <a:alpha val="35000"/>
                </a:srgbClr>
              </a:outerShdw>
            </a:effectLst>
          </p:spPr>
          <p:style>
            <a:lnRef idx="3">
              <a:schemeClr val="dk1"/>
            </a:lnRef>
            <a:fillRef idx="0">
              <a:schemeClr val="dk1"/>
            </a:fillRef>
            <a:effectRef idx="2">
              <a:schemeClr val="dk1"/>
            </a:effectRef>
            <a:fontRef idx="minor">
              <a:schemeClr val="tx1"/>
            </a:fontRef>
          </p:style>
        </p:cxnSp>
        <p:cxnSp>
          <p:nvCxnSpPr>
            <p:cNvPr id="13" name="12 - Ευθεία γραμμή σύνδεσης"/>
            <p:cNvCxnSpPr/>
            <p:nvPr/>
          </p:nvCxnSpPr>
          <p:spPr bwMode="auto">
            <a:xfrm rot="10800000" flipV="1">
              <a:off x="2928926" y="1714488"/>
              <a:ext cx="1428760" cy="1143008"/>
            </a:xfrm>
            <a:prstGeom prst="line">
              <a:avLst/>
            </a:prstGeom>
            <a:ln>
              <a:solidFill>
                <a:srgbClr val="F2EC00"/>
              </a:solidFill>
              <a:headEnd type="none" w="med" len="med"/>
              <a:tailEnd type="none" w="med" len="med"/>
            </a:ln>
            <a:effectLst>
              <a:glow rad="228600">
                <a:schemeClr val="accent2">
                  <a:satMod val="175000"/>
                  <a:alpha val="40000"/>
                </a:schemeClr>
              </a:glow>
              <a:outerShdw blurRad="40000" dist="23000" dir="5400000" rotWithShape="0">
                <a:srgbClr val="000000">
                  <a:alpha val="35000"/>
                </a:srgbClr>
              </a:outerShdw>
            </a:effectLst>
          </p:spPr>
          <p:style>
            <a:lnRef idx="3">
              <a:schemeClr val="dk1"/>
            </a:lnRef>
            <a:fillRef idx="0">
              <a:schemeClr val="dk1"/>
            </a:fillRef>
            <a:effectRef idx="2">
              <a:schemeClr val="dk1"/>
            </a:effectRef>
            <a:fontRef idx="minor">
              <a:schemeClr val="tx1"/>
            </a:fontRef>
          </p:style>
        </p:cxnSp>
        <p:cxnSp>
          <p:nvCxnSpPr>
            <p:cNvPr id="15" name="14 - Ευθεία γραμμή σύνδεσης"/>
            <p:cNvCxnSpPr/>
            <p:nvPr/>
          </p:nvCxnSpPr>
          <p:spPr bwMode="auto">
            <a:xfrm rot="5400000">
              <a:off x="3607587" y="1893083"/>
              <a:ext cx="1143008" cy="785818"/>
            </a:xfrm>
            <a:prstGeom prst="line">
              <a:avLst/>
            </a:prstGeom>
            <a:ln>
              <a:solidFill>
                <a:srgbClr val="F2EC00"/>
              </a:solidFill>
              <a:headEnd type="none" w="med" len="med"/>
              <a:tailEnd type="none" w="med" len="med"/>
            </a:ln>
            <a:effectLst>
              <a:glow rad="228600">
                <a:schemeClr val="accent2">
                  <a:satMod val="175000"/>
                  <a:alpha val="40000"/>
                </a:schemeClr>
              </a:glow>
              <a:outerShdw blurRad="40000" dist="23000" dir="5400000" rotWithShape="0">
                <a:srgbClr val="000000">
                  <a:alpha val="35000"/>
                </a:srgbClr>
              </a:outerShdw>
            </a:effectLst>
          </p:spPr>
          <p:style>
            <a:lnRef idx="3">
              <a:schemeClr val="dk1"/>
            </a:lnRef>
            <a:fillRef idx="0">
              <a:schemeClr val="dk1"/>
            </a:fillRef>
            <a:effectRef idx="2">
              <a:schemeClr val="dk1"/>
            </a:effectRef>
            <a:fontRef idx="minor">
              <a:schemeClr val="tx1"/>
            </a:fontRef>
          </p:style>
        </p:cxnSp>
        <p:cxnSp>
          <p:nvCxnSpPr>
            <p:cNvPr id="17" name="16 - Ευθεία γραμμή σύνδεσης"/>
            <p:cNvCxnSpPr>
              <a:stCxn id="20" idx="2"/>
            </p:cNvCxnSpPr>
            <p:nvPr/>
          </p:nvCxnSpPr>
          <p:spPr bwMode="auto">
            <a:xfrm rot="5400000">
              <a:off x="4054075" y="2160976"/>
              <a:ext cx="1285884" cy="392909"/>
            </a:xfrm>
            <a:prstGeom prst="line">
              <a:avLst/>
            </a:prstGeom>
            <a:ln>
              <a:solidFill>
                <a:srgbClr val="F2EC00"/>
              </a:solidFill>
              <a:headEnd type="none" w="med" len="med"/>
              <a:tailEnd type="none" w="med" len="med"/>
            </a:ln>
            <a:effectLst>
              <a:glow rad="228600">
                <a:schemeClr val="accent2">
                  <a:satMod val="175000"/>
                  <a:alpha val="40000"/>
                </a:schemeClr>
              </a:glow>
              <a:outerShdw blurRad="40000" dist="23000" dir="5400000" rotWithShape="0">
                <a:srgbClr val="000000">
                  <a:alpha val="35000"/>
                </a:srgbClr>
              </a:outerShdw>
            </a:effectLst>
          </p:spPr>
          <p:style>
            <a:lnRef idx="3">
              <a:schemeClr val="dk1"/>
            </a:lnRef>
            <a:fillRef idx="0">
              <a:schemeClr val="dk1"/>
            </a:fillRef>
            <a:effectRef idx="2">
              <a:schemeClr val="dk1"/>
            </a:effectRef>
            <a:fontRef idx="minor">
              <a:schemeClr val="tx1"/>
            </a:fontRef>
          </p:style>
        </p:cxnSp>
        <p:grpSp>
          <p:nvGrpSpPr>
            <p:cNvPr id="3" name="20 - Ομάδα"/>
            <p:cNvGrpSpPr/>
            <p:nvPr/>
          </p:nvGrpSpPr>
          <p:grpSpPr>
            <a:xfrm>
              <a:off x="3357554" y="357166"/>
              <a:ext cx="3071834" cy="1357322"/>
              <a:chOff x="3357554" y="357166"/>
              <a:chExt cx="3071834" cy="1357322"/>
            </a:xfrm>
          </p:grpSpPr>
          <p:sp>
            <p:nvSpPr>
              <p:cNvPr id="8" name="7 - TextBox"/>
              <p:cNvSpPr txBox="1"/>
              <p:nvPr/>
            </p:nvSpPr>
            <p:spPr>
              <a:xfrm>
                <a:off x="3571868" y="500042"/>
                <a:ext cx="2786082" cy="1015663"/>
              </a:xfrm>
              <a:prstGeom prst="rect">
                <a:avLst/>
              </a:prstGeom>
              <a:noFill/>
              <a:ln w="38100">
                <a:noFill/>
              </a:ln>
            </p:spPr>
            <p:txBody>
              <a:bodyPr wrap="square" rtlCol="0">
                <a:spAutoFit/>
              </a:bodyPr>
              <a:lstStyle/>
              <a:p>
                <a:r>
                  <a:rPr lang="el-GR" dirty="0" smtClean="0"/>
                  <a:t>Μπροστινά δόντια : τομείς ή κοπτήρες (κόβουν, ροκανίζουν)</a:t>
                </a:r>
                <a:endParaRPr lang="el-GR" dirty="0"/>
              </a:p>
            </p:txBody>
          </p:sp>
          <p:sp>
            <p:nvSpPr>
              <p:cNvPr id="20" name="19 - Στρογγυλεμένο ορθογώνιο"/>
              <p:cNvSpPr/>
              <p:nvPr/>
            </p:nvSpPr>
            <p:spPr bwMode="auto">
              <a:xfrm>
                <a:off x="3357554" y="357166"/>
                <a:ext cx="3071834" cy="1357322"/>
              </a:xfrm>
              <a:prstGeom prst="roundRect">
                <a:avLst/>
              </a:prstGeom>
              <a:noFill/>
              <a:ln w="38100" cap="flat" cmpd="sng" algn="ctr">
                <a:solidFill>
                  <a:srgbClr val="F2EC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l-GR" sz="2000" b="0" i="0" u="none" strike="noStrike" cap="none" normalizeH="0" baseline="0" smtClean="0">
                  <a:ln>
                    <a:noFill/>
                  </a:ln>
                  <a:solidFill>
                    <a:schemeClr val="tx1"/>
                  </a:solidFill>
                  <a:effectLst/>
                  <a:latin typeface="Comic Sans MS" pitchFamily="66" charset="0"/>
                </a:endParaRPr>
              </a:p>
            </p:txBody>
          </p:sp>
        </p:gr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637</TotalTime>
  <Words>2036</Words>
  <Application>Microsoft Office PowerPoint</Application>
  <PresentationFormat>Προβολή στην οθόνη (4:3)</PresentationFormat>
  <Paragraphs>205</Paragraphs>
  <Slides>40</Slides>
  <Notes>28</Notes>
  <HiddenSlides>0</HiddenSlides>
  <MMClips>1</MMClips>
  <ScaleCrop>false</ScaleCrop>
  <HeadingPairs>
    <vt:vector size="4" baseType="variant">
      <vt:variant>
        <vt:lpstr>Θέμα</vt:lpstr>
      </vt:variant>
      <vt:variant>
        <vt:i4>1</vt:i4>
      </vt:variant>
      <vt:variant>
        <vt:lpstr>Τίτλοι διαφανειών</vt:lpstr>
      </vt:variant>
      <vt:variant>
        <vt:i4>40</vt:i4>
      </vt:variant>
    </vt:vector>
  </HeadingPairs>
  <TitlesOfParts>
    <vt:vector size="41" baseType="lpstr">
      <vt:lpstr>Θέμα του Office</vt:lpstr>
      <vt:lpstr>Διαφάνεια 1</vt:lpstr>
      <vt:lpstr>…Τα δοντάκια μας !!!</vt:lpstr>
      <vt:lpstr>Για ποιο λόγο έχουμε δόντια ;</vt:lpstr>
      <vt:lpstr>Διαφάνεια 4</vt:lpstr>
      <vt:lpstr>Διαφάνεια 5</vt:lpstr>
      <vt:lpstr>Διαφάνεια 6</vt:lpstr>
      <vt:lpstr>Διαφάνεια 7</vt:lpstr>
      <vt:lpstr>Διαφάνεια 8</vt:lpstr>
      <vt:lpstr>Διαφάνεια 9</vt:lpstr>
      <vt:lpstr>Διαφάνεια 10</vt:lpstr>
      <vt:lpstr>Διαφάνεια 11</vt:lpstr>
      <vt:lpstr>Διαφάνεια 12</vt:lpstr>
      <vt:lpstr>Διαφάνεια 13</vt:lpstr>
      <vt:lpstr>Διαφάνεια 14</vt:lpstr>
      <vt:lpstr>Διαφάνεια 15</vt:lpstr>
      <vt:lpstr>Διαφάνεια 16</vt:lpstr>
      <vt:lpstr>Διαφάνεια 17</vt:lpstr>
      <vt:lpstr>Διαφάνεια 18</vt:lpstr>
      <vt:lpstr>Διαφάνεια 19</vt:lpstr>
      <vt:lpstr>Διαφάνεια 20</vt:lpstr>
      <vt:lpstr>Διαφάνεια 21</vt:lpstr>
      <vt:lpstr>Διαφάνεια 22</vt:lpstr>
      <vt:lpstr>Διαφάνεια 23</vt:lpstr>
      <vt:lpstr>Εχθροί των δοντιών</vt:lpstr>
      <vt:lpstr>Διαφάνεια 25</vt:lpstr>
      <vt:lpstr>Διαφάνεια 26</vt:lpstr>
      <vt:lpstr>Διαφάνεια 27</vt:lpstr>
      <vt:lpstr>Διαφάνεια 28</vt:lpstr>
      <vt:lpstr>Διαφάνεια 29</vt:lpstr>
      <vt:lpstr>Διαφάνεια 30</vt:lpstr>
      <vt:lpstr>Διαφάνεια 31</vt:lpstr>
      <vt:lpstr>Διαφάνεια 32</vt:lpstr>
      <vt:lpstr>Βουρτσίζουμε με ασφάλεια</vt:lpstr>
      <vt:lpstr>Διαφάνεια 34</vt:lpstr>
      <vt:lpstr>Διαφάνεια 35</vt:lpstr>
      <vt:lpstr>Διαφάνεια 36</vt:lpstr>
      <vt:lpstr>Διαφάνεια 37</vt:lpstr>
      <vt:lpstr>Διαφάνεια 38</vt:lpstr>
      <vt:lpstr>Φθόριο - φθορίωση </vt:lpstr>
      <vt:lpstr>Διαφάνεια 40</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Διαφάνεια 1</dc:title>
  <dc:creator>ευγενία</dc:creator>
  <cp:lastModifiedBy>Maria Alexaki</cp:lastModifiedBy>
  <cp:revision>71</cp:revision>
  <dcterms:created xsi:type="dcterms:W3CDTF">2021-06-03T18:53:50Z</dcterms:created>
  <dcterms:modified xsi:type="dcterms:W3CDTF">2021-06-24T21:21:20Z</dcterms:modified>
</cp:coreProperties>
</file>