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2"/>
  </p:notesMasterIdLst>
  <p:sldIdLst>
    <p:sldId id="290" r:id="rId2"/>
    <p:sldId id="288" r:id="rId3"/>
    <p:sldId id="287" r:id="rId4"/>
    <p:sldId id="289" r:id="rId5"/>
    <p:sldId id="257" r:id="rId6"/>
    <p:sldId id="275" r:id="rId7"/>
    <p:sldId id="258" r:id="rId8"/>
    <p:sldId id="278" r:id="rId9"/>
    <p:sldId id="262" r:id="rId10"/>
    <p:sldId id="271" r:id="rId11"/>
    <p:sldId id="276" r:id="rId12"/>
    <p:sldId id="270" r:id="rId13"/>
    <p:sldId id="279" r:id="rId14"/>
    <p:sldId id="269" r:id="rId15"/>
    <p:sldId id="286" r:id="rId16"/>
    <p:sldId id="283" r:id="rId17"/>
    <p:sldId id="264" r:id="rId18"/>
    <p:sldId id="263" r:id="rId19"/>
    <p:sldId id="291" r:id="rId20"/>
    <p:sldId id="266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y" initials="P" lastIdx="6" clrIdx="0">
    <p:extLst>
      <p:ext uri="{19B8F6BF-5375-455C-9EA6-DF929625EA0E}">
        <p15:presenceInfo xmlns="" xmlns:p15="http://schemas.microsoft.com/office/powerpoint/2012/main" userId="Pen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182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-33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31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C5D4C-203C-424E-BBF9-2F0A2EDAC842}" type="datetimeFigureOut">
              <a:rPr lang="el-GR" smtClean="0"/>
              <a:pPr/>
              <a:t>29/11/2022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260FE-E175-4659-B7A8-DC6A6A287A08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7317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711D0E7-DFFE-4DFA-899E-351380AF1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873BE637-A90C-4929-A59B-85D542C1E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3D387E55-8593-427F-B261-806CF7AB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29/11/2022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56C30EDE-5F97-4F9B-8541-14A5694A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40927989-49B5-4555-AD6D-29A8DC5F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9491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A1C00E21-1339-4938-9F35-6B9EA50C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AC5845D4-81A0-4F0A-9517-153BC7A15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53993750-E124-4A7E-91E0-2001745B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29/11/2022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0A0CD17B-509D-4EAB-BE09-1B082E8B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7F384509-60E1-43FA-8923-6D8EE498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78480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="" xmlns:a16="http://schemas.microsoft.com/office/drawing/2014/main" id="{660D294F-A69A-4A33-B0F2-2C6A58E6DB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="" xmlns:a16="http://schemas.microsoft.com/office/drawing/2014/main" id="{369C8328-3736-4B42-94F3-F3DF6C278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86525FF6-DF33-42F7-9E9F-6602C460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29/11/2022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C2AAD51A-EC4E-428E-89DF-CB72D17E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8B570DF9-DEC2-4533-9EE9-364CEDA1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031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65539F2-693F-4903-B132-09FEC3099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EC3E832-8686-4EC8-88F0-271347BAD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5A118C8B-3683-4918-A9EF-6BE38D06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29/11/2022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E5DED851-A177-4E03-A1F6-E965DB52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ABFDCA43-A547-49B3-983A-384C1A09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8059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822440A-12C5-47FA-B120-4499E8D5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92AE3297-F010-4110-BD07-01B59A843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B9226DC7-D65C-4267-8FBB-DFAA1AFD4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29/11/2022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89DBE4EE-5DB2-4AE2-A818-7EEB71A8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D9C31BF9-DF6F-4E13-88D3-645DEAB3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3147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11846D5-6BDA-46D9-99E6-1DC734EE3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FA74842-70FF-4DC1-9DDD-7EDD738FF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9B022ABF-2929-4F9C-B4E8-E053AA1E4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3275EEC4-E2F9-4135-8756-20DDD70E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29/11/2022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7FF149C8-991B-44C7-9BBB-6E5F993E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CE0FE376-CD45-4437-A115-1BCEC89E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84495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28E60AF-6CEE-491B-8247-B93EEB9A9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C08A7537-CCB4-4172-81B7-33067045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="" xmlns:a16="http://schemas.microsoft.com/office/drawing/2014/main" id="{F71D3FB6-CE89-4D55-914B-D6E223A2E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="" xmlns:a16="http://schemas.microsoft.com/office/drawing/2014/main" id="{25B83F1E-920C-4378-AD64-83ADAB695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="" xmlns:a16="http://schemas.microsoft.com/office/drawing/2014/main" id="{CC496570-0864-40A3-A545-F263808029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="" xmlns:a16="http://schemas.microsoft.com/office/drawing/2014/main" id="{A6AB7C58-0D89-4B48-9DA7-5E61C645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29/11/2022</a:t>
            </a:fld>
            <a:endParaRPr lang="el-GR" dirty="0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="" xmlns:a16="http://schemas.microsoft.com/office/drawing/2014/main" id="{B12BE634-8E1A-43F9-8675-12D2DDEE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="" xmlns:a16="http://schemas.microsoft.com/office/drawing/2014/main" id="{6FA8B088-AA37-4739-A5D3-8A90C141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6910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ABEB007-BA71-4B3D-91C7-E0D64D2E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="" xmlns:a16="http://schemas.microsoft.com/office/drawing/2014/main" id="{A2665596-11F6-41F3-9229-A3B6045A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29/11/2022</a:t>
            </a:fld>
            <a:endParaRPr lang="el-GR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="" xmlns:a16="http://schemas.microsoft.com/office/drawing/2014/main" id="{95B48D1A-86AA-49BC-AF63-2834F4E13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="" xmlns:a16="http://schemas.microsoft.com/office/drawing/2014/main" id="{2827FC8F-73B8-41F7-B1FC-8E08E68C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84651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="" xmlns:a16="http://schemas.microsoft.com/office/drawing/2014/main" id="{B031ED70-B3DC-47E3-AB81-DB005A8ED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29/11/2022</a:t>
            </a:fld>
            <a:endParaRPr lang="el-GR" dirty="0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="" xmlns:a16="http://schemas.microsoft.com/office/drawing/2014/main" id="{C0D8F048-69EB-4C0F-8DF9-7101F6BD1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1D297A2C-AAE1-4AF2-BB47-862B27D8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987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0794F0E-6F6D-4419-BB18-4658CF76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E233C61-05FB-40A4-8D77-B02D79521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3AA71553-5B26-451F-BDE4-F2F05BD8E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BD12EC5B-252B-49B1-8A96-8A2BE997A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29/11/2022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94EEC3F3-972D-4089-9AAF-B49DB09A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D2CA1384-52E8-45D8-83CB-F6FC6CCC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8670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CD6BB05-1F60-4C5A-8D16-80D7B7AD2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="" xmlns:a16="http://schemas.microsoft.com/office/drawing/2014/main" id="{DA2A8B42-B685-4AD5-94E5-8305523FB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B6719E8C-B3A5-4C52-B1B8-2FEB74EEF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="" xmlns:a16="http://schemas.microsoft.com/office/drawing/2014/main" id="{D0C9D6A0-7C59-4FEC-BDDC-C3275F20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F044-3518-492F-910B-32EF6CEED2D2}" type="datetimeFigureOut">
              <a:rPr lang="el-GR" smtClean="0"/>
              <a:pPr/>
              <a:t>29/11/2022</a:t>
            </a:fld>
            <a:endParaRPr lang="el-GR" dirty="0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="" xmlns:a16="http://schemas.microsoft.com/office/drawing/2014/main" id="{B1510A10-91A6-4800-BE69-7C92332D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="" xmlns:a16="http://schemas.microsoft.com/office/drawing/2014/main" id="{C8A5E1C2-C8FD-4DBC-AC01-F5FE5C572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4751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harpenSoften amount="11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43000" contrast="-23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="" xmlns:a16="http://schemas.microsoft.com/office/drawing/2014/main" id="{FD75A7EA-A9D0-4250-8D6B-6FB1D59EC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="" xmlns:a16="http://schemas.microsoft.com/office/drawing/2014/main" id="{7EC7A371-5B45-4C21-95CD-E2B57BD6C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="" xmlns:a16="http://schemas.microsoft.com/office/drawing/2014/main" id="{05FAA60C-A1E8-4AD4-81E0-7E1387F5A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1F044-3518-492F-910B-32EF6CEED2D2}" type="datetimeFigureOut">
              <a:rPr lang="el-GR" smtClean="0"/>
              <a:pPr/>
              <a:t>29/11/2022</a:t>
            </a:fld>
            <a:endParaRPr lang="el-GR" dirty="0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="" xmlns:a16="http://schemas.microsoft.com/office/drawing/2014/main" id="{4D09DB80-D402-4EF7-A2DA-E051CF008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="" xmlns:a16="http://schemas.microsoft.com/office/drawing/2014/main" id="{FDD72E63-D005-4C7B-B716-8FA25E416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A4B7-D300-44BC-8E34-A8F1037DAB1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55750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XSBa-MgtBw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7s2WoXAXe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Plant a 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305" y="0"/>
            <a:ext cx="101183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E8480687-2DCB-4BEC-85DF-B46F040EF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38" y="2272569"/>
            <a:ext cx="3668790" cy="2880000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Εικόνα 16">
            <a:extLst>
              <a:ext uri="{FF2B5EF4-FFF2-40B4-BE49-F238E27FC236}">
                <a16:creationId xmlns="" xmlns:a16="http://schemas.microsoft.com/office/drawing/2014/main" id="{CD470A3B-5621-4A25-9FAC-AE7ECAD16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0" y="3750019"/>
            <a:ext cx="3205441" cy="2880000"/>
          </a:xfrm>
          <a:prstGeom prst="rect">
            <a:avLst/>
          </a:prstGeom>
          <a:ln w="2286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8FF11F56-D016-440D-B56D-B9682F714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59" y="1140381"/>
            <a:ext cx="3240000" cy="3010463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412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D72F0DC-B567-4CE8-ABF5-5D6D18BB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21" y="145286"/>
            <a:ext cx="11211757" cy="851116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ΔΕΝ ΒΑΖΟΥΜΕ ΜΕΣΑ</a:t>
            </a:r>
          </a:p>
        </p:txBody>
      </p:sp>
      <p:pic>
        <p:nvPicPr>
          <p:cNvPr id="12" name="Εικόνα 11">
            <a:extLst>
              <a:ext uri="{FF2B5EF4-FFF2-40B4-BE49-F238E27FC236}">
                <a16:creationId xmlns="" xmlns:a16="http://schemas.microsoft.com/office/drawing/2014/main" id="{3DB73520-3645-4A17-86C3-999C7AC53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598"/>
            <a:ext cx="3600000" cy="2361032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="" xmlns:a16="http://schemas.microsoft.com/office/drawing/2014/main" id="{8437DD21-5597-4DAA-B9C2-29B9D1973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1475798"/>
            <a:ext cx="3600000" cy="2404321"/>
          </a:xfrm>
          <a:prstGeom prst="rect">
            <a:avLst/>
          </a:prstGeom>
        </p:spPr>
      </p:pic>
      <p:pic>
        <p:nvPicPr>
          <p:cNvPr id="11" name="Θέση περιεχομένου 6">
            <a:extLst>
              <a:ext uri="{FF2B5EF4-FFF2-40B4-BE49-F238E27FC236}">
                <a16:creationId xmlns="" xmlns:a16="http://schemas.microsoft.com/office/drawing/2014/main" id="{93262F50-B2E6-4043-940A-9B19BA9E2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7" y="4160314"/>
            <a:ext cx="3600000" cy="2697686"/>
          </a:xfrm>
        </p:spPr>
      </p:pic>
      <p:pic>
        <p:nvPicPr>
          <p:cNvPr id="15" name="Εικόνα 7">
            <a:extLst>
              <a:ext uri="{FF2B5EF4-FFF2-40B4-BE49-F238E27FC236}">
                <a16:creationId xmlns="" xmlns:a16="http://schemas.microsoft.com/office/drawing/2014/main" id="{5B7C530E-8F78-4000-A053-DC7F9C14B8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33" y="4218643"/>
            <a:ext cx="3600000" cy="2639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121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2BAEB83F-9DA6-42D2-8901-7A5E3A1D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72" y="35140"/>
            <a:ext cx="11917255" cy="994298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ΧΡΕΙΑΖΟΜΑΙ…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A5DA73DB-7F8B-4874-90FF-ACEDC1D53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8788"/>
            <a:ext cx="12192000" cy="58640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Χώμα</a:t>
            </a:r>
          </a:p>
          <a:p>
            <a:pPr marL="514350" indent="-514350">
              <a:buFont typeface="+mj-lt"/>
              <a:buAutoNum type="arabicPeriod"/>
            </a:pP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 Αερισμό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 Ανακάτεμα</a:t>
            </a:r>
          </a:p>
          <a:p>
            <a:pPr marL="514350" indent="-514350">
              <a:buFont typeface="+mj-lt"/>
              <a:buAutoNum type="arabicPeriod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  <p:pic>
        <p:nvPicPr>
          <p:cNvPr id="4" name="Θέση περιεχομένου 4">
            <a:extLst>
              <a:ext uri="{FF2B5EF4-FFF2-40B4-BE49-F238E27FC236}">
                <a16:creationId xmlns="" xmlns:a16="http://schemas.microsoft.com/office/drawing/2014/main" id="{B101C7A2-77B8-4A20-8291-8866C2BF0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92" y="985518"/>
            <a:ext cx="5543549" cy="5696884"/>
          </a:xfrm>
          <a:prstGeom prst="ellipse">
            <a:avLst/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980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48C7C106-4BA1-4991-9ED0-43EE672B0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6" y="2318360"/>
            <a:ext cx="3925453" cy="4539640"/>
          </a:xfrm>
          <a:prstGeom prst="rect">
            <a:avLst/>
          </a:prstGeom>
          <a:effectLst/>
        </p:spPr>
      </p:pic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E5C6C116-C54E-4E87-A117-23F1A438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75"/>
            <a:ext cx="12192000" cy="99023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ΔΙΑΔΙΚΑΣΙΑ ΞΕΚΙΝΑ ΧΩΡΙΣ ΤΗ ΒΟΗΘΕΙΑ ΜΟΥ!!!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AE5BDE8-C331-406F-A1BF-B152304C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6284"/>
            <a:ext cx="12192000" cy="57217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Ανεβαίνει Θερμοκρασία</a:t>
            </a:r>
          </a:p>
          <a:p>
            <a:endParaRPr lang="el-GR" dirty="0"/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539DB10C-4585-49ED-8593-C67B8B211A8D}"/>
              </a:ext>
            </a:extLst>
          </p:cNvPr>
          <p:cNvSpPr txBox="1"/>
          <p:nvPr/>
        </p:nvSpPr>
        <p:spPr>
          <a:xfrm>
            <a:off x="7069667" y="1568047"/>
            <a:ext cx="512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Αναπτύσσονται Γαιοσκώληκες</a:t>
            </a:r>
          </a:p>
        </p:txBody>
      </p:sp>
    </p:spTree>
    <p:extLst>
      <p:ext uri="{BB962C8B-B14F-4D97-AF65-F5344CB8AC3E}">
        <p14:creationId xmlns="" xmlns:p14="http://schemas.microsoft.com/office/powerpoint/2010/main" val="33559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BBA8E09-C684-46FF-AFDF-F99860F3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1811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ΕΙΝΑΙ ΕΤΟΙΜΟ, ΟΤΑΝ…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655A0DDB-3CF5-46F4-9A99-407D39746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771525"/>
            <a:ext cx="12125325" cy="6086475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83EC6B73-AC59-4039-8B6F-295D000841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72" y="1665424"/>
            <a:ext cx="6044414" cy="41639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390837-E72A-4C91-8103-01D2216F864A}"/>
              </a:ext>
            </a:extLst>
          </p:cNvPr>
          <p:cNvSpPr txBox="1"/>
          <p:nvPr/>
        </p:nvSpPr>
        <p:spPr>
          <a:xfrm>
            <a:off x="5484967" y="6599307"/>
            <a:ext cx="47003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https://www.fytokomia.gr/permalink/4368.html</a:t>
            </a:r>
            <a:r>
              <a:rPr lang="el-GR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6431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7C0E67DD-1A5C-4732-99D2-BE1D1315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2256"/>
          </a:xfrm>
        </p:spPr>
        <p:txBody>
          <a:bodyPr>
            <a:normAutofit/>
          </a:bodyPr>
          <a:lstStyle/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ΟΦΕΛΗ ΣΤΗΝ ΥΓΕΙΑ ΜΑΣ</a:t>
            </a:r>
            <a:endParaRPr lang="el-GR" b="1" i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ECA41224-FF00-4641-8943-EC93B200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8788"/>
            <a:ext cx="12192000" cy="58992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Αναπνέουμε πιο Καθαρό Αέρα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Τρώμε πιο Υγιεινά Φρούτα + Λαχανικά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Τρώμε πιο Υγιεινά Ψάρια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Πίνουμε και Κολυμπάμε σε πιο Καθαρά Νερά!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  <p:pic>
        <p:nvPicPr>
          <p:cNvPr id="6" name="Εικόνα 8">
            <a:extLst>
              <a:ext uri="{FF2B5EF4-FFF2-40B4-BE49-F238E27FC236}">
                <a16:creationId xmlns="" xmlns:a16="http://schemas.microsoft.com/office/drawing/2014/main" id="{4D530970-61A4-49BC-8A8F-6B8FACE47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90" y="1568780"/>
            <a:ext cx="4914210" cy="4171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75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E2504CA-D325-4B29-8C7C-2FBE7875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082"/>
            <a:ext cx="10515600" cy="983208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ΧΡΗΣΙΜΟΠΟΙΟΥΜΕ ΣΕ…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C306ACE-8F99-401B-8A82-9D629CD8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0124"/>
            <a:ext cx="12192000" cy="5857875"/>
          </a:xfrm>
        </p:spPr>
        <p:txBody>
          <a:bodyPr/>
          <a:lstStyle/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90E80FB7-C0FD-4169-BAF4-4A36CE2A9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91"/>
            <a:ext cx="5293952" cy="329247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85EBC19C-9BBC-4A54-871D-B718927267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71" y="3547533"/>
            <a:ext cx="5293429" cy="3310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01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05515FE-5397-4E6E-A721-D2FE9030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10" y="142136"/>
            <a:ext cx="10515600" cy="852164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ΦΥΣΗ ΕΠΙΣΤΡΕΦΕΙ ΣΤΗ ΦΥΣΗ!!!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69113A5D-F468-455E-A4B5-53BDFE71C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8" y="994300"/>
            <a:ext cx="10203404" cy="5863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309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5F34B05-456D-4C33-B6AA-24EC5FD8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endParaRPr lang="el-GR" dirty="0">
              <a:latin typeface="News Cycle"/>
            </a:endParaRPr>
          </a:p>
          <a:p>
            <a:pPr marL="0" indent="0">
              <a:buNone/>
            </a:pPr>
            <a:endParaRPr lang="el-GR" b="0" i="0" dirty="0">
              <a:effectLst/>
              <a:latin typeface="News Cycle"/>
            </a:endParaRPr>
          </a:p>
          <a:p>
            <a:pPr marL="0" indent="0">
              <a:buNone/>
            </a:pPr>
            <a:endParaRPr lang="el-GR" b="0" i="0" dirty="0">
              <a:effectLst/>
              <a:latin typeface="News Cycle"/>
            </a:endParaRPr>
          </a:p>
          <a:p>
            <a:pPr marL="3657600" lvl="8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>
                <a:latin typeface="News Cycle"/>
              </a:rPr>
              <a:t>					</a:t>
            </a:r>
          </a:p>
          <a:p>
            <a:pPr marL="0" indent="0">
              <a:buNone/>
            </a:pPr>
            <a:r>
              <a:rPr lang="el-GR" dirty="0">
                <a:latin typeface="News Cycle"/>
              </a:rPr>
              <a:t>			</a:t>
            </a:r>
          </a:p>
          <a:p>
            <a:pPr marL="0" indent="0">
              <a:buNone/>
            </a:pPr>
            <a:r>
              <a:rPr lang="el-GR" dirty="0">
                <a:latin typeface="News Cycle"/>
              </a:rPr>
              <a:t>			</a:t>
            </a:r>
          </a:p>
          <a:p>
            <a:pPr marL="0" indent="0">
              <a:buNone/>
            </a:pPr>
            <a:r>
              <a:rPr lang="el-GR" b="0" i="0" dirty="0">
                <a:effectLst/>
                <a:latin typeface="News Cycle"/>
              </a:rPr>
              <a:t>		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15129932-F18B-49EE-9730-78E06275E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39" y="1039897"/>
            <a:ext cx="8956472" cy="43957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32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8">
            <a:extLst>
              <a:ext uri="{FF2B5EF4-FFF2-40B4-BE49-F238E27FC236}">
                <a16:creationId xmlns="" xmlns:a16="http://schemas.microsoft.com/office/drawing/2014/main" id="{C59B696C-EC54-4DBF-B861-6F13DAE8E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81" y="936919"/>
            <a:ext cx="6157911" cy="4527126"/>
          </a:xfrm>
          <a:prstGeom prst="rect">
            <a:avLst/>
          </a:prstGeom>
        </p:spPr>
      </p:pic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570B65B0-819F-4BB7-BFC8-1638CA369AFE}"/>
              </a:ext>
            </a:extLst>
          </p:cNvPr>
          <p:cNvSpPr txBox="1">
            <a:spLocks/>
          </p:cNvSpPr>
          <p:nvPr/>
        </p:nvSpPr>
        <p:spPr>
          <a:xfrm>
            <a:off x="1540933" y="5537200"/>
            <a:ext cx="9144000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1" u="sng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ΒΙΝΤΕΟ 2</a:t>
            </a:r>
            <a:endParaRPr kumimoji="0" lang="el-GR" sz="4400" b="1" i="1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997201" y="128601"/>
            <a:ext cx="612986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400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ΒΙΝΤΕΟ 1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922564"/>
            <a:ext cx="12192000" cy="5935436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Τίτλος 1">
            <a:extLst>
              <a:ext uri="{FF2B5EF4-FFF2-40B4-BE49-F238E27FC236}">
                <a16:creationId xmlns="" xmlns:a16="http://schemas.microsoft.com/office/drawing/2014/main" id="{0DB36B59-7968-4E15-AC80-0444FDD326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8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ΠΕΡΙΒΑΛΛΟΝ ΕΙΝΑΙ ΤΟ ΣΠΙΤΙ ΜΑΣ!!!</a:t>
            </a:r>
            <a:endParaRPr lang="el-GR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pkladou\Desktop\Νέος φάκελος\;;;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71" y="1504649"/>
            <a:ext cx="5048930" cy="4913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Κουμπί ενέργειας: Κεντρική σελίδα 9">
            <a:hlinkClick r:id="" action="ppaction://hlinkshowjump?jump=firstslide" highlightClick="1"/>
          </p:cNvPr>
          <p:cNvSpPr/>
          <p:nvPr/>
        </p:nvSpPr>
        <p:spPr>
          <a:xfrm>
            <a:off x="11073898" y="95433"/>
            <a:ext cx="685043" cy="521208"/>
          </a:xfrm>
          <a:prstGeom prst="actionButtonHome">
            <a:avLst/>
          </a:prstGeom>
          <a:solidFill>
            <a:schemeClr val="bg1"/>
          </a:solidFill>
          <a:scene3d>
            <a:camera prst="perspectiveContrastingLeftFacing"/>
            <a:lightRig rig="threePt" dir="t"/>
          </a:scene3d>
          <a:sp3d>
            <a:bevelT prst="relaxedInse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928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338D7C2E-D1BC-482D-9325-2492A1F5A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536F1984-7B69-4454-A4BE-B7D65C2A8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"/>
            <a:ext cx="12191999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Επειδή Θέλω να Βλέπω Περισσότερες Εικόνες σαν κι Αυτήν, Προστατεύω το Περιβάλλον, για να Φροντίσω τον Εαυτό μου και τους Φίλους μου...!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C6A37E-0C30-4094-967A-CE16EE991031}"/>
              </a:ext>
            </a:extLst>
          </p:cNvPr>
          <p:cNvSpPr txBox="1"/>
          <p:nvPr/>
        </p:nvSpPr>
        <p:spPr>
          <a:xfrm>
            <a:off x="4332303" y="6611779"/>
            <a:ext cx="78596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(https://www.mothersblog.gr/free-time/drastiriotites/story/74211/pente-protaseis-gia-diaskedastika-paixnidia-stin-exoxi-me-ta-paidia-pics)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56453D-0EDE-4340-AFCB-429DFB8CFB57}"/>
              </a:ext>
            </a:extLst>
          </p:cNvPr>
          <p:cNvSpPr txBox="1"/>
          <p:nvPr/>
        </p:nvSpPr>
        <p:spPr>
          <a:xfrm>
            <a:off x="0" y="4421080"/>
            <a:ext cx="12192000" cy="172354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l-GR" sz="8800" b="1" i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ΚΟΜΠΟΣΤΟΠΟΙΩ!!!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0587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728133"/>
            <a:ext cx="12192000" cy="61298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Τίτλος 1">
            <a:extLst>
              <a:ext uri="{FF2B5EF4-FFF2-40B4-BE49-F238E27FC236}">
                <a16:creationId xmlns="" xmlns:a16="http://schemas.microsoft.com/office/drawing/2014/main" id="{0DB36B59-7968-4E15-AC80-0444FDD3260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8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l-GR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0DB36B59-7968-4E15-AC80-0444FDD32602}"/>
              </a:ext>
            </a:extLst>
          </p:cNvPr>
          <p:cNvSpPr txBox="1">
            <a:spLocks/>
          </p:cNvSpPr>
          <p:nvPr/>
        </p:nvSpPr>
        <p:spPr>
          <a:xfrm>
            <a:off x="0" y="9053"/>
            <a:ext cx="12192000" cy="83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ΟΜΩΣ ΤΑ ΤΕΛΕΥΤΑΙΑ ΧΡΟΝΙΑ…</a:t>
            </a:r>
            <a:endParaRPr lang="el-GR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63" y="2901552"/>
            <a:ext cx="5832549" cy="376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702579"/>
            <a:ext cx="122221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Τα Απορρίμματα Έχουν Αυξηθεί Πάρα Πολύ</a:t>
            </a:r>
            <a:endParaRPr lang="el-GR" sz="2800" dirty="0"/>
          </a:p>
          <a:p>
            <a:endParaRPr lang="el-GR" dirty="0"/>
          </a:p>
        </p:txBody>
      </p:sp>
      <p:pic>
        <p:nvPicPr>
          <p:cNvPr id="26626" name="Picture 2" descr="Θάνατος από πάτημα ελέφαντα: Η χειρότερη εκτέλεση όλων των εποχών -  Μικροπράγματ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0977" y="880533"/>
            <a:ext cx="2433140" cy="12530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478416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053194"/>
            <a:ext cx="12192000" cy="58048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l-GR" dirty="0" smtClean="0"/>
              <a:t>Τα Απορρίμματα μας, Μπορούν να Γίνουν και Πάλι Χρήσιμα!!!</a:t>
            </a:r>
            <a:endParaRPr lang="el-GR" dirty="0"/>
          </a:p>
        </p:txBody>
      </p:sp>
      <p:sp>
        <p:nvSpPr>
          <p:cNvPr id="7" name="Τίτλος 1">
            <a:extLst>
              <a:ext uri="{FF2B5EF4-FFF2-40B4-BE49-F238E27FC236}">
                <a16:creationId xmlns="" xmlns:a16="http://schemas.microsoft.com/office/drawing/2014/main" id="{0DB36B59-7968-4E15-AC80-0444FDD3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76"/>
            <a:ext cx="11353800" cy="904302"/>
          </a:xfrm>
        </p:spPr>
        <p:txBody>
          <a:bodyPr>
            <a:normAutofit/>
          </a:bodyPr>
          <a:lstStyle/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ΓΙ’ ΑΥΤΟ ΕΜΕΙΣ…</a:t>
            </a:r>
            <a:endParaRPr lang="el-GR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Κατακόρυφος πάπυρος 11"/>
          <p:cNvSpPr/>
          <p:nvPr/>
        </p:nvSpPr>
        <p:spPr>
          <a:xfrm>
            <a:off x="2525486" y="1774371"/>
            <a:ext cx="6770913" cy="3288696"/>
          </a:xfrm>
          <a:prstGeom prst="verticalScroll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ΑΝΑΚΥΚΛΩΝΟΥΜΕ </a:t>
            </a:r>
            <a:r>
              <a:rPr lang="el-GR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ΚΟΜΠΟΣΤΟΠΟΙΟΥΜΕ !!!</a:t>
            </a:r>
            <a:endParaRPr lang="el-GR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6765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DB36B59-7968-4E15-AC80-0444FDD3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76"/>
            <a:ext cx="11353800" cy="904302"/>
          </a:xfrm>
        </p:spPr>
        <p:txBody>
          <a:bodyPr>
            <a:normAutofit/>
          </a:bodyPr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ΚΟΜΠΟΣΤΟΠΟΙΗΣΗ</a:t>
            </a:r>
            <a:r>
              <a:rPr lang="fr-FR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ΕΙΝΑΙ…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0717821-27BA-4820-960A-C3A07354C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23036"/>
            <a:ext cx="8070131" cy="6778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Διαδικασία που Μετατρέπει τα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Φυσικά Απορρίμματα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C8EACB0E-1B4E-4640-B110-3661BC6BC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109"/>
            <a:ext cx="5760000" cy="5052891"/>
          </a:xfrm>
          <a:prstGeom prst="rect">
            <a:avLst/>
          </a:prstGeom>
        </p:spPr>
      </p:pic>
      <p:sp>
        <p:nvSpPr>
          <p:cNvPr id="12" name="Βέλος: Δεξιό 11">
            <a:extLst>
              <a:ext uri="{FF2B5EF4-FFF2-40B4-BE49-F238E27FC236}">
                <a16:creationId xmlns="" xmlns:a16="http://schemas.microsoft.com/office/drawing/2014/main" id="{92A76E0E-5D74-4E95-AC43-F6E58C34ABD6}"/>
              </a:ext>
            </a:extLst>
          </p:cNvPr>
          <p:cNvSpPr/>
          <p:nvPr/>
        </p:nvSpPr>
        <p:spPr>
          <a:xfrm>
            <a:off x="5841937" y="3832575"/>
            <a:ext cx="525926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7" name="Εικόνα 16">
            <a:extLst>
              <a:ext uri="{FF2B5EF4-FFF2-40B4-BE49-F238E27FC236}">
                <a16:creationId xmlns="" xmlns:a16="http://schemas.microsoft.com/office/drawing/2014/main" id="{D450CBD6-5303-48B6-8726-1179821E5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01" y="1780856"/>
            <a:ext cx="5760000" cy="5072703"/>
          </a:xfrm>
          <a:prstGeom prst="rect">
            <a:avLst/>
          </a:prstGeom>
        </p:spPr>
      </p:pic>
      <p:sp>
        <p:nvSpPr>
          <p:cNvPr id="10" name="Θέση περιεχομένου 2">
            <a:extLst>
              <a:ext uri="{FF2B5EF4-FFF2-40B4-BE49-F238E27FC236}">
                <a16:creationId xmlns="" xmlns:a16="http://schemas.microsoft.com/office/drawing/2014/main" id="{70717821-27BA-4820-960A-C3A07354C280}"/>
              </a:ext>
            </a:extLst>
          </p:cNvPr>
          <p:cNvSpPr txBox="1">
            <a:spLocks/>
          </p:cNvSpPr>
          <p:nvPr/>
        </p:nvSpPr>
        <p:spPr>
          <a:xfrm>
            <a:off x="8428347" y="1015181"/>
            <a:ext cx="2035405" cy="51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Λίπασμα!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62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3D20F92-E8A9-43D7-A1D1-317B2D9BA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-1"/>
            <a:ext cx="12192001" cy="6858001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ABC69C9B-3570-41CD-B991-02B59CFBF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" y="1114137"/>
            <a:ext cx="4320000" cy="236203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9EF32C45-F644-4A63-B1D1-6FC8B9F9E2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00" y="1166216"/>
            <a:ext cx="4320000" cy="2362034"/>
          </a:xfrm>
          <a:prstGeom prst="rect">
            <a:avLst/>
          </a:prstGeom>
        </p:spPr>
      </p:pic>
      <p:sp>
        <p:nvSpPr>
          <p:cNvPr id="11" name="Τίτλος 1">
            <a:extLst>
              <a:ext uri="{FF2B5EF4-FFF2-40B4-BE49-F238E27FC236}">
                <a16:creationId xmlns="" xmlns:a16="http://schemas.microsoft.com/office/drawing/2014/main" id="{7DFF4445-1D1F-46EB-B87C-EB1C43BA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85"/>
            <a:ext cx="10515600" cy="780094"/>
          </a:xfrm>
        </p:spPr>
        <p:txBody>
          <a:bodyPr/>
          <a:lstStyle/>
          <a:p>
            <a:pPr algn="ctr"/>
            <a:r>
              <a:rPr lang="el-GR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</a:t>
            </a:r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ΚΑΝΟΥΜΕ ΚΟΜΠΟΣΤΟΠΟΙΗΣΗ</a:t>
            </a:r>
          </a:p>
        </p:txBody>
      </p:sp>
      <p:pic>
        <p:nvPicPr>
          <p:cNvPr id="12" name="Εικόνα 6">
            <a:extLst>
              <a:ext uri="{FF2B5EF4-FFF2-40B4-BE49-F238E27FC236}">
                <a16:creationId xmlns="" xmlns:a16="http://schemas.microsoft.com/office/drawing/2014/main" id="{575D0B68-6C45-4F7B-97CB-73AE63E296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6918"/>
            <a:ext cx="4320000" cy="2511082"/>
          </a:xfrm>
          <a:prstGeom prst="rect">
            <a:avLst/>
          </a:prstGeom>
        </p:spPr>
      </p:pic>
      <p:pic>
        <p:nvPicPr>
          <p:cNvPr id="13" name="Εικόνα 9">
            <a:extLst>
              <a:ext uri="{FF2B5EF4-FFF2-40B4-BE49-F238E27FC236}">
                <a16:creationId xmlns="" xmlns:a16="http://schemas.microsoft.com/office/drawing/2014/main" id="{D14FB4B9-D11F-4093-B856-77C76A2EBC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00" y="4346919"/>
            <a:ext cx="4320000" cy="2511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3791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ED3288E-78C2-466B-B6A8-EA4ADEA7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9453"/>
          </a:xfrm>
        </p:spPr>
        <p:txBody>
          <a:bodyPr/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ΒΑΖΟΥΜΕ ΜΕΣΑ</a:t>
            </a:r>
          </a:p>
        </p:txBody>
      </p:sp>
      <p:pic>
        <p:nvPicPr>
          <p:cNvPr id="23" name="Εικόνα 22">
            <a:extLst>
              <a:ext uri="{FF2B5EF4-FFF2-40B4-BE49-F238E27FC236}">
                <a16:creationId xmlns="" xmlns:a16="http://schemas.microsoft.com/office/drawing/2014/main" id="{0EBDC6E3-8724-4A36-A782-47E0403D1F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0764"/>
            <a:ext cx="3493026" cy="50072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Εικόνα 27">
            <a:extLst>
              <a:ext uri="{FF2B5EF4-FFF2-40B4-BE49-F238E27FC236}">
                <a16:creationId xmlns="" xmlns:a16="http://schemas.microsoft.com/office/drawing/2014/main" id="{7E99706B-1513-40D9-AA73-7BB6232A0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373" y="1769302"/>
            <a:ext cx="3980175" cy="50537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F56D9F4-2A55-4D96-920B-B85867E1EBBE}"/>
              </a:ext>
            </a:extLst>
          </p:cNvPr>
          <p:cNvSpPr txBox="1"/>
          <p:nvPr/>
        </p:nvSpPr>
        <p:spPr>
          <a:xfrm>
            <a:off x="165697" y="708047"/>
            <a:ext cx="2746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ΚΑΦΕ 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ΥΛΙΚΑ</a:t>
            </a:r>
            <a:endParaRPr lang="el-GR" sz="28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Εικόνα 38">
            <a:extLst>
              <a:ext uri="{FF2B5EF4-FFF2-40B4-BE49-F238E27FC236}">
                <a16:creationId xmlns="" xmlns:a16="http://schemas.microsoft.com/office/drawing/2014/main" id="{A397BDF2-3543-48CF-912C-F2D9AA26FD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77" y="1827491"/>
            <a:ext cx="4078171" cy="505378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66218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="" xmlns:a16="http://schemas.microsoft.com/office/drawing/2014/main" id="{3E0538D1-4C43-44B5-8347-35A9135588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642"/>
            <a:ext cx="6120000" cy="3242462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D7CB6634-679D-421B-9044-5464F1499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30" y="496311"/>
            <a:ext cx="5706070" cy="3229902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="" xmlns:a16="http://schemas.microsoft.com/office/drawing/2014/main" id="{55F89BD4-91A5-4F74-85CC-DAA0307F9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51" y="3858953"/>
            <a:ext cx="5864896" cy="2944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Εικόνα 14">
            <a:extLst>
              <a:ext uri="{FF2B5EF4-FFF2-40B4-BE49-F238E27FC236}">
                <a16:creationId xmlns="" xmlns:a16="http://schemas.microsoft.com/office/drawing/2014/main" id="{544EFE0F-BEAB-45DC-A3F7-B92A1AEDC5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5554"/>
            <a:ext cx="5939161" cy="2676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295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CE097841-35D8-49A0-A201-E4F37597B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14" y="49139"/>
            <a:ext cx="10395012" cy="597177"/>
          </a:xfrm>
        </p:spPr>
        <p:txBody>
          <a:bodyPr>
            <a:noAutofit/>
          </a:bodyPr>
          <a:lstStyle/>
          <a:p>
            <a:pPr algn="ctr"/>
            <a:r>
              <a:rPr lang="el-GR" b="1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 ΒΑΖΟΥΜΕ ΜΕΣΑ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3C606858-095E-4523-960F-7E03FE68F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6316"/>
            <a:ext cx="12191999" cy="62116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ΠΡΑΣΙΝΑ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ΥΛΙΚΑ</a:t>
            </a:r>
            <a:endParaRPr lang="el-GR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BA5CEE90-EE81-44B6-9DD2-7A8670A7C0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6524"/>
            <a:ext cx="3927647" cy="453147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="" xmlns:a16="http://schemas.microsoft.com/office/drawing/2014/main" id="{165671F4-DB54-42ED-8D16-8E33BFCC4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83" y="2326524"/>
            <a:ext cx="3905175" cy="4531476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="" xmlns:a16="http://schemas.microsoft.com/office/drawing/2014/main" id="{636E7762-78DD-472A-82A9-14243A4A6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113" y="2326524"/>
            <a:ext cx="3763885" cy="45314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7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1701</TotalTime>
  <Words>174</Words>
  <Application>Microsoft Office PowerPoint</Application>
  <PresentationFormat>Προσαρμογή</PresentationFormat>
  <Paragraphs>72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Διαφάνεια 2</vt:lpstr>
      <vt:lpstr>Διαφάνεια 3</vt:lpstr>
      <vt:lpstr>ΓΙ’ ΑΥΤΟ ΕΜΕΙΣ…</vt:lpstr>
      <vt:lpstr>ΚΟΜΠΟΣΤΟΠΟΙΗΣΗ ΕΙΝΑΙ…</vt:lpstr>
      <vt:lpstr>ΠΟΥ ΚΑΝΟΥΜΕ ΚΟΜΠΟΣΤΟΠΟΙΗΣΗ</vt:lpstr>
      <vt:lpstr>ΤΙ ΒΑΖΟΥΜΕ ΜΕΣΑ</vt:lpstr>
      <vt:lpstr>Διαφάνεια 8</vt:lpstr>
      <vt:lpstr>ΤΙ ΒΑΖΟΥΜΕ ΜΕΣΑ</vt:lpstr>
      <vt:lpstr>Διαφάνεια 10</vt:lpstr>
      <vt:lpstr>ΤΙ ΔΕΝ ΒΑΖΟΥΜΕ ΜΕΣΑ</vt:lpstr>
      <vt:lpstr>ΧΡΕΙΑΖΟΜΑΙ…</vt:lpstr>
      <vt:lpstr>Η ΔΙΑΔΙΚΑΣΙΑ ΞΕΚΙΝΑ ΧΩΡΙΣ ΤΗ ΒΟΗΘΕΙΑ ΜΟΥ!!!</vt:lpstr>
      <vt:lpstr>ΕΙΝΑΙ ΕΤΟΙΜΟ, ΟΤΑΝ…</vt:lpstr>
      <vt:lpstr>ΟΦΕΛΗ ΣΤΗΝ ΥΓΕΙΑ ΜΑΣ</vt:lpstr>
      <vt:lpstr>ΤΟ ΧΡΗΣΙΜΟΠΟΙΟΥΜΕ ΣΕ…</vt:lpstr>
      <vt:lpstr>Η ΦΥΣΗ ΕΠΙΣΤΡΕΦΕΙ ΣΤΗ ΦΥΣΗ!!!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ΟΦΕΛΗ ΚΟΜΠΟΣΤΟΠΟΙΗΣΗΣ ΣΤΗΝ ΥΓΕΙΑ ΜΑΣ</dc:title>
  <dc:creator>Peny</dc:creator>
  <cp:lastModifiedBy>pkladou</cp:lastModifiedBy>
  <cp:revision>189</cp:revision>
  <dcterms:created xsi:type="dcterms:W3CDTF">2021-06-16T09:24:17Z</dcterms:created>
  <dcterms:modified xsi:type="dcterms:W3CDTF">2022-11-29T09:15:46Z</dcterms:modified>
</cp:coreProperties>
</file>